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712" r:id="rId4"/>
    <p:sldMasterId id="2147483797" r:id="rId5"/>
  </p:sldMasterIdLst>
  <p:notesMasterIdLst>
    <p:notesMasterId r:id="rId16"/>
  </p:notesMasterIdLst>
  <p:handoutMasterIdLst>
    <p:handoutMasterId r:id="rId17"/>
  </p:handoutMasterIdLst>
  <p:sldIdLst>
    <p:sldId id="5327" r:id="rId6"/>
    <p:sldId id="5321" r:id="rId7"/>
    <p:sldId id="5322" r:id="rId8"/>
    <p:sldId id="5323" r:id="rId9"/>
    <p:sldId id="5324" r:id="rId10"/>
    <p:sldId id="5330" r:id="rId11"/>
    <p:sldId id="5329" r:id="rId12"/>
    <p:sldId id="5331" r:id="rId13"/>
    <p:sldId id="5328" r:id="rId14"/>
    <p:sldId id="5326" r:id="rId15"/>
  </p:sldIdLst>
  <p:sldSz cx="12192000" cy="6858000"/>
  <p:notesSz cx="6858000" cy="9144000"/>
  <p:defaultTextStyle>
    <a:defPPr>
      <a:defRPr lang="en-US"/>
    </a:defPPr>
    <a:lvl1pPr marL="0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93B59098-EBDF-5546-873D-33FB4874A7F1}">
          <p14:sldIdLst/>
        </p14:section>
        <p14:section name="Quick Help" id="{E0B21907-1A35-4F46-BB2B-90FB655F9582}">
          <p14:sldIdLst>
            <p14:sldId id="5327"/>
            <p14:sldId id="5321"/>
            <p14:sldId id="5322"/>
            <p14:sldId id="5323"/>
            <p14:sldId id="5324"/>
            <p14:sldId id="5330"/>
            <p14:sldId id="5329"/>
            <p14:sldId id="5331"/>
            <p14:sldId id="5328"/>
            <p14:sldId id="5326"/>
          </p14:sldIdLst>
        </p14:section>
        <p14:section name="Useful assets" id="{23D467BC-6A63-094A-824F-29447CF8EE23}">
          <p14:sldIdLst/>
        </p14:section>
        <p14:section name="Illustrations" id="{0A81AB69-18A0-D142-A054-27B974C9E3CF}">
          <p14:sldIdLst/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ka Majakorpi" initials="MM" lastIdx="1" clrIdx="0"/>
  <p:cmAuthor id="2" name="Mika Majakorpi" initials="MM [2]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FFF0EA"/>
    <a:srgbClr val="E5E5E5"/>
    <a:srgbClr val="618291"/>
    <a:srgbClr val="E9EDF4"/>
    <a:srgbClr val="729CAF"/>
    <a:srgbClr val="C8465C"/>
    <a:srgbClr val="00A997"/>
    <a:srgbClr val="4353A4"/>
    <a:srgbClr val="00B0F0"/>
    <a:srgbClr val="00A4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5E92DB8-ED8C-D942-BF82-5A102D917764}" v="74" dt="2024-04-04T16:04:49.94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Medium Style 2 –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–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6" autoAdjust="0"/>
    <p:restoredTop sz="86488"/>
  </p:normalViewPr>
  <p:slideViewPr>
    <p:cSldViewPr snapToObjects="1">
      <p:cViewPr varScale="1">
        <p:scale>
          <a:sx n="138" d="100"/>
          <a:sy n="138" d="100"/>
        </p:scale>
        <p:origin x="648" y="19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3072"/>
    </p:cViewPr>
  </p:sorterViewPr>
  <p:notesViewPr>
    <p:cSldViewPr snapToObjects="1" showGuides="1">
      <p:cViewPr varScale="1">
        <p:scale>
          <a:sx n="135" d="100"/>
          <a:sy n="135" d="100"/>
        </p:scale>
        <p:origin x="3560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microsoft.com/office/2015/10/relationships/revisionInfo" Target="revisionInfo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4DA38C-66EA-4046-98D2-EEF0AC971B95}" type="datetime1">
              <a:rPr lang="en-US" smtClean="0"/>
              <a:t>4/5/24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593F16-E73A-7640-948E-F1D067EB0EA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9442555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0C31F6-D20D-854C-9B7B-3905D7663721}" type="datetime1">
              <a:rPr lang="en-US" smtClean="0"/>
              <a:t>4/5/24</a:t>
            </a:fld>
            <a:endParaRPr lang="fi-F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Click to edit Master text styles</a:t>
            </a:r>
          </a:p>
          <a:p>
            <a:pPr lvl="1"/>
            <a:r>
              <a:rPr lang="fi-FI"/>
              <a:t>Second level</a:t>
            </a:r>
          </a:p>
          <a:p>
            <a:pPr lvl="2"/>
            <a:r>
              <a:rPr lang="fi-FI"/>
              <a:t>Third level</a:t>
            </a:r>
          </a:p>
          <a:p>
            <a:pPr lvl="3"/>
            <a:r>
              <a:rPr lang="fi-FI"/>
              <a:t>Fourth level</a:t>
            </a:r>
          </a:p>
          <a:p>
            <a:pPr lvl="4"/>
            <a:r>
              <a:rPr lang="fi-FI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784C9D-379A-BB4B-83A1-8215E170620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9454134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FI" dirty="0"/>
              <a:t>Tell you… How I found out about IndieWeb, </a:t>
            </a:r>
          </a:p>
          <a:p>
            <a:pPr marL="895335" lvl="1" indent="-285750">
              <a:buFont typeface="Arial" panose="020B0604020202020204" pitchFamily="34" charset="0"/>
              <a:buChar char="•"/>
            </a:pPr>
            <a:r>
              <a:rPr lang="en-FI" dirty="0"/>
              <a:t>my gripes with social media silos,</a:t>
            </a:r>
          </a:p>
          <a:p>
            <a:pPr marL="895335" lvl="1" indent="-285750">
              <a:buFont typeface="Arial" panose="020B0604020202020204" pitchFamily="34" charset="0"/>
              <a:buChar char="•"/>
            </a:pPr>
            <a:r>
              <a:rPr lang="en-FI" dirty="0"/>
              <a:t>state of data ownership.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FI" dirty="0"/>
              <a:t>How to IndieWebify your digital presence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784C9D-379A-BB4B-83A1-8215E170620F}" type="slidenum">
              <a:rPr lang="fi-FI" smtClean="0"/>
              <a:t>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504022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FI" dirty="0"/>
              <a:t>Silo: (also </a:t>
            </a:r>
            <a:r>
              <a:rPr lang="en-GB" i="1" dirty="0"/>
              <a:t>walled garden)</a:t>
            </a:r>
          </a:p>
          <a:p>
            <a:pPr marL="895335" lvl="1" indent="-285750">
              <a:buFont typeface="Arial" panose="020B0604020202020204" pitchFamily="34" charset="0"/>
              <a:buChar char="•"/>
            </a:pPr>
            <a:r>
              <a:rPr lang="en-GB" i="0" dirty="0"/>
              <a:t>Think of typical centralized sites like Facebook, X/Twitter, but also Netflix, Flickr…</a:t>
            </a:r>
          </a:p>
          <a:p>
            <a:pPr marL="895335" lvl="1" indent="-285750">
              <a:buFont typeface="Arial" panose="020B0604020202020204" pitchFamily="34" charset="0"/>
              <a:buChar char="•"/>
            </a:pPr>
            <a:r>
              <a:rPr lang="en-GB" i="0" dirty="0"/>
              <a:t>Create a separate identity (account)</a:t>
            </a:r>
          </a:p>
          <a:p>
            <a:pPr marL="895335" lvl="1" indent="-285750">
              <a:buFont typeface="Arial" panose="020B0604020202020204" pitchFamily="34" charset="0"/>
              <a:buChar char="•"/>
            </a:pPr>
            <a:r>
              <a:rPr lang="en-GB" i="0" dirty="0"/>
              <a:t>Allow posting content in specified form</a:t>
            </a:r>
          </a:p>
          <a:p>
            <a:pPr marL="895335" lvl="1" indent="-285750">
              <a:buFont typeface="Arial" panose="020B0604020202020204" pitchFamily="34" charset="0"/>
              <a:buChar char="•"/>
            </a:pPr>
            <a:r>
              <a:rPr lang="en-GB" i="0" dirty="0"/>
              <a:t>R</a:t>
            </a:r>
            <a:r>
              <a:rPr lang="en-FI" i="0" dirty="0"/>
              <a:t>estricts or claims part of your content</a:t>
            </a:r>
          </a:p>
          <a:p>
            <a:pPr marL="895335" lvl="1" indent="-285750">
              <a:buFont typeface="Arial" panose="020B0604020202020204" pitchFamily="34" charset="0"/>
              <a:buChar char="•"/>
            </a:pPr>
            <a:r>
              <a:rPr lang="en-FI" i="0" dirty="0"/>
              <a:t>Often algorithmically optimized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784C9D-379A-BB4B-83A1-8215E170620F}" type="slidenum">
              <a:rPr lang="fi-FI" smtClean="0"/>
              <a:t>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347210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FI" dirty="0"/>
              <a:t>I don’t use any social media (1), but I want to have a digital presence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FI" dirty="0"/>
              <a:t>Uncertainty about how data is used and managed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FI" dirty="0"/>
              <a:t>(1) …except for Mastodon, …using &lt;1 year ago</a:t>
            </a:r>
          </a:p>
          <a:p>
            <a:pPr marL="895335" lvl="1" indent="-285750">
              <a:buFont typeface="Arial" panose="020B0604020202020204" pitchFamily="34" charset="0"/>
              <a:buChar char="•"/>
            </a:pPr>
            <a:r>
              <a:rPr lang="en-GB" dirty="0"/>
              <a:t>N</a:t>
            </a:r>
            <a:r>
              <a:rPr lang="en-FI" dirty="0"/>
              <a:t>ot very active, since I don’t like the twitter format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784C9D-379A-BB4B-83A1-8215E170620F}" type="slidenum">
              <a:rPr lang="fi-FI" smtClean="0"/>
              <a:t>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243547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784C9D-379A-BB4B-83A1-8215E170620F}" type="slidenum">
              <a:rPr lang="fi-FI" smtClean="0"/>
              <a:t>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486320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Just normal personal </a:t>
            </a:r>
            <a:r>
              <a:rPr lang="en-GB" dirty="0" err="1"/>
              <a:t>contentful</a:t>
            </a:r>
            <a:r>
              <a:rPr lang="en-GB" dirty="0"/>
              <a:t> websites, but with a certain mindset</a:t>
            </a:r>
          </a:p>
          <a:p>
            <a:pPr marL="895335" lvl="1" indent="-285750">
              <a:buFont typeface="Arial" panose="020B0604020202020204" pitchFamily="34" charset="0"/>
              <a:buChar char="•"/>
            </a:pPr>
            <a:r>
              <a:rPr lang="en-GB" dirty="0"/>
              <a:t>your website is your identity</a:t>
            </a:r>
          </a:p>
          <a:p>
            <a:pPr marL="895335" lvl="1" indent="-285750">
              <a:buFont typeface="Arial" panose="020B0604020202020204" pitchFamily="34" charset="0"/>
              <a:buChar char="•"/>
            </a:pPr>
            <a:r>
              <a:rPr lang="en-GB" dirty="0" err="1"/>
              <a:t>IndieAuth</a:t>
            </a:r>
            <a:r>
              <a:rPr lang="en-GB" dirty="0"/>
              <a:t>: https://</a:t>
            </a:r>
            <a:r>
              <a:rPr lang="en-GB" dirty="0" err="1"/>
              <a:t>indieauth.com</a:t>
            </a:r>
            <a:r>
              <a:rPr lang="en-GB" dirty="0"/>
              <a:t>/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C</a:t>
            </a:r>
            <a:r>
              <a:rPr lang="en-FI" dirty="0"/>
              <a:t>ontent over tools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784C9D-379A-BB4B-83A1-8215E170620F}" type="slidenum">
              <a:rPr lang="fi-FI" smtClean="0"/>
              <a:t>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61850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784C9D-379A-BB4B-83A1-8215E170620F}" type="slidenum">
              <a:rPr lang="fi-FI" smtClean="0"/>
              <a:t>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23892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784C9D-379A-BB4B-83A1-8215E170620F}" type="slidenum">
              <a:rPr lang="fi-FI" smtClean="0"/>
              <a:t>7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89894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784C9D-379A-BB4B-83A1-8215E170620F}" type="slidenum">
              <a:rPr lang="fi-FI" smtClean="0"/>
              <a:t>8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118910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784C9D-379A-BB4B-83A1-8215E170620F}" type="slidenum">
              <a:rPr lang="fi-FI" smtClean="0"/>
              <a:t>10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223272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3466" y="1835150"/>
            <a:ext cx="8080822" cy="1521842"/>
          </a:xfrm>
          <a:prstGeom prst="rect">
            <a:avLst/>
          </a:prstGeom>
        </p:spPr>
        <p:txBody>
          <a:bodyPr tIns="0" rIns="0" bIns="0" anchor="b">
            <a:normAutofit/>
          </a:bodyPr>
          <a:lstStyle>
            <a:lvl1pPr algn="l">
              <a:defRPr sz="4200" b="1" i="0">
                <a:solidFill>
                  <a:schemeClr val="tx1"/>
                </a:solidFill>
                <a:latin typeface="Reckless Neue" pitchFamily="2" charset="0"/>
                <a:ea typeface="Reckless Neue" pitchFamily="2" charset="0"/>
                <a:cs typeface="Reckless Neue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31097" y="3645024"/>
            <a:ext cx="8080822" cy="360040"/>
          </a:xfrm>
          <a:prstGeom prst="rect">
            <a:avLst/>
          </a:prstGeom>
        </p:spPr>
        <p:txBody>
          <a:bodyPr tIns="0" bIns="0" anchor="b"/>
          <a:lstStyle>
            <a:lvl1pPr marL="0" indent="0" algn="l">
              <a:buNone/>
              <a:defRPr b="0" i="0">
                <a:solidFill>
                  <a:schemeClr val="tx2"/>
                </a:solidFill>
                <a:latin typeface="Roobert" pitchFamily="2" charset="77"/>
                <a:ea typeface="Roobert" pitchFamily="2" charset="77"/>
                <a:cs typeface="Roobert" pitchFamily="2" charset="77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subtitle style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C4571DDB-DBBB-AB4B-94AB-153186E742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66663" y="5819329"/>
            <a:ext cx="1210950" cy="56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41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 slide with visual story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9349" y="3063156"/>
            <a:ext cx="5050628" cy="274868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600">
                <a:solidFill>
                  <a:schemeClr val="tx1"/>
                </a:solidFill>
              </a:defRPr>
            </a:lvl1pPr>
            <a:lvl2pPr marL="609585" indent="0">
              <a:buNone/>
              <a:defRPr sz="2667">
                <a:solidFill>
                  <a:srgbClr val="646464"/>
                </a:solidFill>
              </a:defRPr>
            </a:lvl2pPr>
            <a:lvl3pPr marL="1219170" indent="0">
              <a:buNone/>
              <a:defRPr sz="2667">
                <a:solidFill>
                  <a:srgbClr val="646464"/>
                </a:solidFill>
              </a:defRPr>
            </a:lvl3pPr>
            <a:lvl4pPr marL="1828754" indent="0">
              <a:buNone/>
              <a:defRPr sz="2667">
                <a:solidFill>
                  <a:srgbClr val="646464"/>
                </a:solidFill>
              </a:defRPr>
            </a:lvl4pPr>
            <a:lvl5pPr marL="2438339" indent="0">
              <a:buNone/>
              <a:defRPr sz="2667">
                <a:solidFill>
                  <a:srgbClr val="646464"/>
                </a:solidFill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6BB35C-53FB-DA44-B31C-4D67314089F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effectLst>
            <a:glow rad="63500">
              <a:schemeClr val="bg1">
                <a:alpha val="40000"/>
              </a:schemeClr>
            </a:glow>
          </a:effectLst>
        </p:spPr>
        <p:txBody>
          <a:bodyPr/>
          <a:lstStyle/>
          <a:p>
            <a:endParaRPr lang="fi-FI" dirty="0">
              <a:solidFill>
                <a:schemeClr val="accent2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B4CD9C-75F8-8844-9646-A64DDF296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2E9727C-1E89-AA4C-8B11-AFDD371CB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449" y="1844824"/>
            <a:ext cx="5065589" cy="900323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0C36DBA3-8E57-CB45-BFB7-D7582290D336}"/>
              </a:ext>
            </a:extLst>
          </p:cNvPr>
          <p:cNvSpPr>
            <a:spLocks noGrp="1"/>
          </p:cNvSpPr>
          <p:nvPr>
            <p:ph sz="half" idx="12" hasCustomPrompt="1"/>
          </p:nvPr>
        </p:nvSpPr>
        <p:spPr>
          <a:xfrm>
            <a:off x="829349" y="1229469"/>
            <a:ext cx="5060827" cy="297346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200" b="1" cap="all" spc="40" baseline="0">
                <a:solidFill>
                  <a:schemeClr val="tx2"/>
                </a:solidFill>
                <a:latin typeface="Roobert" pitchFamily="2" charset="77"/>
              </a:defRPr>
            </a:lvl1pPr>
            <a:lvl2pPr marL="609585" indent="0">
              <a:buNone/>
              <a:defRPr sz="2667">
                <a:solidFill>
                  <a:srgbClr val="646464"/>
                </a:solidFill>
              </a:defRPr>
            </a:lvl2pPr>
            <a:lvl3pPr marL="1219170" indent="0">
              <a:buNone/>
              <a:defRPr sz="2667">
                <a:solidFill>
                  <a:srgbClr val="646464"/>
                </a:solidFill>
              </a:defRPr>
            </a:lvl3pPr>
            <a:lvl4pPr marL="1828754" indent="0">
              <a:buNone/>
              <a:defRPr sz="2667">
                <a:solidFill>
                  <a:srgbClr val="646464"/>
                </a:solidFill>
              </a:defRPr>
            </a:lvl4pPr>
            <a:lvl5pPr marL="2438339" indent="0">
              <a:buNone/>
              <a:defRPr sz="2667">
                <a:solidFill>
                  <a:srgbClr val="646464"/>
                </a:solidFill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Add Section name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151C9276-7E45-7341-9897-C0D7F945C15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615009" y="6217239"/>
            <a:ext cx="762604" cy="155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3376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 slide with visual story 4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9349" y="3063156"/>
            <a:ext cx="5050628" cy="274868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600">
                <a:solidFill>
                  <a:schemeClr val="tx1"/>
                </a:solidFill>
              </a:defRPr>
            </a:lvl1pPr>
            <a:lvl2pPr marL="609585" indent="0">
              <a:buNone/>
              <a:defRPr sz="2667">
                <a:solidFill>
                  <a:srgbClr val="646464"/>
                </a:solidFill>
              </a:defRPr>
            </a:lvl2pPr>
            <a:lvl3pPr marL="1219170" indent="0">
              <a:buNone/>
              <a:defRPr sz="2667">
                <a:solidFill>
                  <a:srgbClr val="646464"/>
                </a:solidFill>
              </a:defRPr>
            </a:lvl3pPr>
            <a:lvl4pPr marL="1828754" indent="0">
              <a:buNone/>
              <a:defRPr sz="2667">
                <a:solidFill>
                  <a:srgbClr val="646464"/>
                </a:solidFill>
              </a:defRPr>
            </a:lvl4pPr>
            <a:lvl5pPr marL="2438339" indent="0">
              <a:buNone/>
              <a:defRPr sz="2667">
                <a:solidFill>
                  <a:srgbClr val="646464"/>
                </a:solidFill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6BB35C-53FB-DA44-B31C-4D67314089F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effectLst>
            <a:glow rad="63500">
              <a:schemeClr val="bg1">
                <a:alpha val="40000"/>
              </a:schemeClr>
            </a:glow>
          </a:effectLst>
        </p:spPr>
        <p:txBody>
          <a:bodyPr/>
          <a:lstStyle/>
          <a:p>
            <a:endParaRPr lang="fi-FI" dirty="0">
              <a:solidFill>
                <a:schemeClr val="accent2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B4CD9C-75F8-8844-9646-A64DDF296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2E9727C-1E89-AA4C-8B11-AFDD371CB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449" y="1844824"/>
            <a:ext cx="5065589" cy="900323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0C36DBA3-8E57-CB45-BFB7-D7582290D336}"/>
              </a:ext>
            </a:extLst>
          </p:cNvPr>
          <p:cNvSpPr>
            <a:spLocks noGrp="1"/>
          </p:cNvSpPr>
          <p:nvPr>
            <p:ph sz="half" idx="12" hasCustomPrompt="1"/>
          </p:nvPr>
        </p:nvSpPr>
        <p:spPr>
          <a:xfrm>
            <a:off x="829349" y="1229469"/>
            <a:ext cx="5060827" cy="297346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200" b="1" cap="all" spc="40" baseline="0">
                <a:solidFill>
                  <a:schemeClr val="tx2"/>
                </a:solidFill>
                <a:latin typeface="Roobert" pitchFamily="2" charset="77"/>
              </a:defRPr>
            </a:lvl1pPr>
            <a:lvl2pPr marL="609585" indent="0">
              <a:buNone/>
              <a:defRPr sz="2667">
                <a:solidFill>
                  <a:srgbClr val="646464"/>
                </a:solidFill>
              </a:defRPr>
            </a:lvl2pPr>
            <a:lvl3pPr marL="1219170" indent="0">
              <a:buNone/>
              <a:defRPr sz="2667">
                <a:solidFill>
                  <a:srgbClr val="646464"/>
                </a:solidFill>
              </a:defRPr>
            </a:lvl3pPr>
            <a:lvl4pPr marL="1828754" indent="0">
              <a:buNone/>
              <a:defRPr sz="2667">
                <a:solidFill>
                  <a:srgbClr val="646464"/>
                </a:solidFill>
              </a:defRPr>
            </a:lvl4pPr>
            <a:lvl5pPr marL="2438339" indent="0">
              <a:buNone/>
              <a:defRPr sz="2667">
                <a:solidFill>
                  <a:srgbClr val="646464"/>
                </a:solidFill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Add Section name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151C9276-7E45-7341-9897-C0D7F945C15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615009" y="6217239"/>
            <a:ext cx="762604" cy="155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2262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slide with visual story 5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9349" y="3063156"/>
            <a:ext cx="5050628" cy="274868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600">
                <a:solidFill>
                  <a:schemeClr val="tx1"/>
                </a:solidFill>
              </a:defRPr>
            </a:lvl1pPr>
            <a:lvl2pPr marL="609585" indent="0">
              <a:buNone/>
              <a:defRPr sz="2667">
                <a:solidFill>
                  <a:srgbClr val="646464"/>
                </a:solidFill>
              </a:defRPr>
            </a:lvl2pPr>
            <a:lvl3pPr marL="1219170" indent="0">
              <a:buNone/>
              <a:defRPr sz="2667">
                <a:solidFill>
                  <a:srgbClr val="646464"/>
                </a:solidFill>
              </a:defRPr>
            </a:lvl3pPr>
            <a:lvl4pPr marL="1828754" indent="0">
              <a:buNone/>
              <a:defRPr sz="2667">
                <a:solidFill>
                  <a:srgbClr val="646464"/>
                </a:solidFill>
              </a:defRPr>
            </a:lvl4pPr>
            <a:lvl5pPr marL="2438339" indent="0">
              <a:buNone/>
              <a:defRPr sz="2667">
                <a:solidFill>
                  <a:srgbClr val="646464"/>
                </a:solidFill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6BB35C-53FB-DA44-B31C-4D67314089F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effectLst>
            <a:glow rad="63500">
              <a:schemeClr val="bg1">
                <a:alpha val="40000"/>
              </a:schemeClr>
            </a:glow>
          </a:effectLst>
        </p:spPr>
        <p:txBody>
          <a:bodyPr/>
          <a:lstStyle/>
          <a:p>
            <a:endParaRPr lang="fi-FI" dirty="0">
              <a:solidFill>
                <a:schemeClr val="accent2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B4CD9C-75F8-8844-9646-A64DDF296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2E9727C-1E89-AA4C-8B11-AFDD371CB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449" y="1844824"/>
            <a:ext cx="5065589" cy="900323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0C36DBA3-8E57-CB45-BFB7-D7582290D336}"/>
              </a:ext>
            </a:extLst>
          </p:cNvPr>
          <p:cNvSpPr>
            <a:spLocks noGrp="1"/>
          </p:cNvSpPr>
          <p:nvPr>
            <p:ph sz="half" idx="12" hasCustomPrompt="1"/>
          </p:nvPr>
        </p:nvSpPr>
        <p:spPr>
          <a:xfrm>
            <a:off x="829349" y="1229469"/>
            <a:ext cx="5060827" cy="297346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200" b="1" cap="all" spc="40" baseline="0">
                <a:solidFill>
                  <a:schemeClr val="tx2"/>
                </a:solidFill>
                <a:latin typeface="Roobert" pitchFamily="2" charset="77"/>
              </a:defRPr>
            </a:lvl1pPr>
            <a:lvl2pPr marL="609585" indent="0">
              <a:buNone/>
              <a:defRPr sz="2667">
                <a:solidFill>
                  <a:srgbClr val="646464"/>
                </a:solidFill>
              </a:defRPr>
            </a:lvl2pPr>
            <a:lvl3pPr marL="1219170" indent="0">
              <a:buNone/>
              <a:defRPr sz="2667">
                <a:solidFill>
                  <a:srgbClr val="646464"/>
                </a:solidFill>
              </a:defRPr>
            </a:lvl3pPr>
            <a:lvl4pPr marL="1828754" indent="0">
              <a:buNone/>
              <a:defRPr sz="2667">
                <a:solidFill>
                  <a:srgbClr val="646464"/>
                </a:solidFill>
              </a:defRPr>
            </a:lvl4pPr>
            <a:lvl5pPr marL="2438339" indent="0">
              <a:buNone/>
              <a:defRPr sz="2667">
                <a:solidFill>
                  <a:srgbClr val="646464"/>
                </a:solidFill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Add Section name</a:t>
            </a:r>
          </a:p>
        </p:txBody>
      </p:sp>
    </p:spTree>
    <p:extLst>
      <p:ext uri="{BB962C8B-B14F-4D97-AF65-F5344CB8AC3E}">
        <p14:creationId xmlns:p14="http://schemas.microsoft.com/office/powerpoint/2010/main" val="24636899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ading material light tuft">
    <p:bg>
      <p:bgPr>
        <a:solidFill>
          <a:srgbClr val="FFF0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9349" y="3063156"/>
            <a:ext cx="10548264" cy="274868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600">
                <a:solidFill>
                  <a:schemeClr val="tx1"/>
                </a:solidFill>
              </a:defRPr>
            </a:lvl1pPr>
            <a:lvl2pPr marL="609585" indent="0">
              <a:buNone/>
              <a:defRPr sz="2667">
                <a:solidFill>
                  <a:srgbClr val="646464"/>
                </a:solidFill>
              </a:defRPr>
            </a:lvl2pPr>
            <a:lvl3pPr marL="1219170" indent="0">
              <a:buNone/>
              <a:defRPr sz="2667">
                <a:solidFill>
                  <a:srgbClr val="646464"/>
                </a:solidFill>
              </a:defRPr>
            </a:lvl3pPr>
            <a:lvl4pPr marL="1828754" indent="0">
              <a:buNone/>
              <a:defRPr sz="2667">
                <a:solidFill>
                  <a:srgbClr val="646464"/>
                </a:solidFill>
              </a:defRPr>
            </a:lvl4pPr>
            <a:lvl5pPr marL="2438339" indent="0">
              <a:buNone/>
              <a:defRPr sz="2667">
                <a:solidFill>
                  <a:srgbClr val="646464"/>
                </a:solidFill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6BB35C-53FB-DA44-B31C-4D67314089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 dirty="0">
              <a:solidFill>
                <a:schemeClr val="accent2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B4CD9C-75F8-8844-9646-A64DDF296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2E9727C-1E89-AA4C-8B11-AFDD371CB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449" y="1844824"/>
            <a:ext cx="5065589" cy="900323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0C36DBA3-8E57-CB45-BFB7-D7582290D336}"/>
              </a:ext>
            </a:extLst>
          </p:cNvPr>
          <p:cNvSpPr>
            <a:spLocks noGrp="1"/>
          </p:cNvSpPr>
          <p:nvPr>
            <p:ph sz="half" idx="12" hasCustomPrompt="1"/>
          </p:nvPr>
        </p:nvSpPr>
        <p:spPr>
          <a:xfrm>
            <a:off x="829349" y="1229469"/>
            <a:ext cx="5060827" cy="297346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200" b="1" cap="all" spc="40" baseline="0">
                <a:solidFill>
                  <a:schemeClr val="tx1"/>
                </a:solidFill>
                <a:latin typeface="Roobert" pitchFamily="2" charset="77"/>
              </a:defRPr>
            </a:lvl1pPr>
            <a:lvl2pPr marL="609585" indent="0">
              <a:buNone/>
              <a:defRPr sz="2667">
                <a:solidFill>
                  <a:srgbClr val="646464"/>
                </a:solidFill>
              </a:defRPr>
            </a:lvl2pPr>
            <a:lvl3pPr marL="1219170" indent="0">
              <a:buNone/>
              <a:defRPr sz="2667">
                <a:solidFill>
                  <a:srgbClr val="646464"/>
                </a:solidFill>
              </a:defRPr>
            </a:lvl3pPr>
            <a:lvl4pPr marL="1828754" indent="0">
              <a:buNone/>
              <a:defRPr sz="2667">
                <a:solidFill>
                  <a:srgbClr val="646464"/>
                </a:solidFill>
              </a:defRPr>
            </a:lvl4pPr>
            <a:lvl5pPr marL="2438339" indent="0">
              <a:buNone/>
              <a:defRPr sz="2667">
                <a:solidFill>
                  <a:srgbClr val="646464"/>
                </a:solidFill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Add Section name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9BC543C-43EC-6342-94BA-6C8CA983C9A2}"/>
              </a:ext>
            </a:extLst>
          </p:cNvPr>
          <p:cNvGrpSpPr/>
          <p:nvPr userDrawn="1"/>
        </p:nvGrpSpPr>
        <p:grpSpPr>
          <a:xfrm>
            <a:off x="9933127" y="1306466"/>
            <a:ext cx="1444486" cy="220349"/>
            <a:chOff x="5884294" y="2146313"/>
            <a:chExt cx="1949233" cy="297346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E5FAC266-3F19-8148-A258-0AEF30C5DBD9}"/>
                </a:ext>
              </a:extLst>
            </p:cNvPr>
            <p:cNvGrpSpPr/>
            <p:nvPr userDrawn="1"/>
          </p:nvGrpSpPr>
          <p:grpSpPr>
            <a:xfrm>
              <a:off x="7536180" y="2146313"/>
              <a:ext cx="297347" cy="297346"/>
              <a:chOff x="8400256" y="1075728"/>
              <a:chExt cx="437659" cy="437659"/>
            </a:xfrm>
          </p:grpSpPr>
          <p:sp>
            <p:nvSpPr>
              <p:cNvPr id="2" name="Oval 1">
                <a:extLst>
                  <a:ext uri="{FF2B5EF4-FFF2-40B4-BE49-F238E27FC236}">
                    <a16:creationId xmlns:a16="http://schemas.microsoft.com/office/drawing/2014/main" id="{CA70C9C7-4AC8-0447-94FE-E61A28E71205}"/>
                  </a:ext>
                </a:extLst>
              </p:cNvPr>
              <p:cNvSpPr/>
              <p:nvPr userDrawn="1"/>
            </p:nvSpPr>
            <p:spPr>
              <a:xfrm>
                <a:off x="8400256" y="1075728"/>
                <a:ext cx="437659" cy="43765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>
                  <a:solidFill>
                    <a:schemeClr val="tx1"/>
                  </a:solidFill>
                  <a:latin typeface="Roobert Light" pitchFamily="2" charset="77"/>
                  <a:ea typeface="Heuristica" charset="0"/>
                  <a:cs typeface="Heuristica" charset="0"/>
                </a:endParaRPr>
              </a:p>
            </p:txBody>
          </p:sp>
          <p:pic>
            <p:nvPicPr>
              <p:cNvPr id="9" name="Graphic 8">
                <a:extLst>
                  <a:ext uri="{FF2B5EF4-FFF2-40B4-BE49-F238E27FC236}">
                    <a16:creationId xmlns:a16="http://schemas.microsoft.com/office/drawing/2014/main" id="{82C1629E-E3AB-7043-BB12-CD00BD9BF14E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8439062" y="1113881"/>
                <a:ext cx="359998" cy="359998"/>
              </a:xfrm>
              <a:prstGeom prst="rect">
                <a:avLst/>
              </a:prstGeom>
            </p:spPr>
          </p:pic>
        </p:grp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D88B97A-A1D1-E74F-9328-D5BFE0E4A9CB}"/>
                </a:ext>
              </a:extLst>
            </p:cNvPr>
            <p:cNvSpPr txBox="1"/>
            <p:nvPr userDrawn="1"/>
          </p:nvSpPr>
          <p:spPr>
            <a:xfrm>
              <a:off x="5884294" y="2172234"/>
              <a:ext cx="1568278" cy="24919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1200" dirty="0">
                  <a:latin typeface="Roobert" pitchFamily="2" charset="77"/>
                  <a:ea typeface="Heuristica" charset="0"/>
                  <a:cs typeface="Heuristica" charset="0"/>
                </a:rPr>
                <a:t>Reading material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926782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6A64990-126B-514F-8222-207D23548B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 dirty="0">
              <a:solidFill>
                <a:schemeClr val="accent2"/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1B63690-06B4-4646-B6A4-E0D8B0868A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76872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9150" y="1844825"/>
            <a:ext cx="10558463" cy="3967014"/>
          </a:xfrm>
          <a:prstGeom prst="rect">
            <a:avLst/>
          </a:prstGeom>
        </p:spPr>
        <p:txBody>
          <a:bodyPr/>
          <a:lstStyle>
            <a:lvl1pPr>
              <a:lnSpc>
                <a:spcPct val="110000"/>
              </a:lnSpc>
              <a:spcBef>
                <a:spcPts val="800"/>
              </a:spcBef>
              <a:defRPr/>
            </a:lvl1pPr>
            <a:lvl2pPr>
              <a:lnSpc>
                <a:spcPct val="110000"/>
              </a:lnSpc>
              <a:spcBef>
                <a:spcPts val="800"/>
              </a:spcBef>
              <a:defRPr/>
            </a:lvl2pPr>
            <a:lvl3pPr>
              <a:lnSpc>
                <a:spcPct val="110000"/>
              </a:lnSpc>
              <a:spcBef>
                <a:spcPts val="800"/>
              </a:spcBef>
              <a:defRPr/>
            </a:lvl3pPr>
            <a:lvl4pPr>
              <a:lnSpc>
                <a:spcPct val="110000"/>
              </a:lnSpc>
              <a:spcBef>
                <a:spcPts val="800"/>
              </a:spcBef>
              <a:defRPr/>
            </a:lvl4pPr>
            <a:lvl5pPr>
              <a:lnSpc>
                <a:spcPct val="110000"/>
              </a:lnSpc>
              <a:spcBef>
                <a:spcPts val="8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3929DA-5F39-7646-810F-CEBC66EFA5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 dirty="0">
              <a:solidFill>
                <a:schemeClr val="accent2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3AD620-5A23-8747-9684-82BE2785CD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A5E6065-49CF-894E-B5F3-9C38E2809D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150" y="620712"/>
            <a:ext cx="10558463" cy="898705"/>
          </a:xfrm>
          <a:prstGeom prst="rect">
            <a:avLst/>
          </a:prstGeom>
        </p:spPr>
        <p:txBody>
          <a:bodyPr anchor="b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31907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Numbe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819150" y="1844824"/>
            <a:ext cx="10558463" cy="3967014"/>
          </a:xfrm>
          <a:prstGeom prst="rect">
            <a:avLst/>
          </a:prstGeom>
        </p:spPr>
        <p:txBody>
          <a:bodyPr/>
          <a:lstStyle>
            <a:lvl1pPr>
              <a:lnSpc>
                <a:spcPct val="110000"/>
              </a:lnSpc>
              <a:spcBef>
                <a:spcPts val="800"/>
              </a:spcBef>
              <a:buFont typeface="+mj-lt"/>
              <a:buAutoNum type="arabicPeriod"/>
              <a:defRPr/>
            </a:lvl1pPr>
            <a:lvl2pPr marL="1066773" indent="-457189">
              <a:lnSpc>
                <a:spcPct val="110000"/>
              </a:lnSpc>
              <a:spcBef>
                <a:spcPts val="800"/>
              </a:spcBef>
              <a:buFont typeface="+mj-lt"/>
              <a:buAutoNum type="arabicPeriod"/>
              <a:defRPr/>
            </a:lvl2pPr>
            <a:lvl3pPr marL="1676358" indent="-457189">
              <a:lnSpc>
                <a:spcPct val="110000"/>
              </a:lnSpc>
              <a:spcBef>
                <a:spcPts val="800"/>
              </a:spcBef>
              <a:buFont typeface="+mj-lt"/>
              <a:buAutoNum type="arabicPeriod"/>
              <a:defRPr/>
            </a:lvl3pPr>
            <a:lvl4pPr marL="2285943" indent="-457189">
              <a:lnSpc>
                <a:spcPct val="110000"/>
              </a:lnSpc>
              <a:spcBef>
                <a:spcPts val="800"/>
              </a:spcBef>
              <a:buFont typeface="+mj-lt"/>
              <a:buAutoNum type="arabicPeriod"/>
              <a:defRPr/>
            </a:lvl4pPr>
            <a:lvl5pPr marL="2895528" indent="-457189">
              <a:lnSpc>
                <a:spcPct val="110000"/>
              </a:lnSpc>
              <a:spcBef>
                <a:spcPts val="800"/>
              </a:spcBef>
              <a:buFont typeface="+mj-lt"/>
              <a:buAutoNum type="arabicPeriod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5517BF2-1D58-B34D-960C-C26B9D0256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 dirty="0">
              <a:solidFill>
                <a:schemeClr val="accent2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AE2F451-4319-C247-899F-A931AB40DB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3AC7F0B-715C-7642-A784-405E43E862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150" y="620712"/>
            <a:ext cx="10558463" cy="898705"/>
          </a:xfrm>
          <a:prstGeom prst="rect">
            <a:avLst/>
          </a:prstGeom>
        </p:spPr>
        <p:txBody>
          <a:bodyPr anchor="b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49170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Graph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9150" y="620712"/>
            <a:ext cx="3241675" cy="5191125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/>
            </a:lvl1pPr>
            <a:lvl2pPr marL="609585" indent="0">
              <a:buNone/>
              <a:defRPr/>
            </a:lvl2pPr>
            <a:lvl3pPr marL="1219170" indent="0">
              <a:buNone/>
              <a:defRPr/>
            </a:lvl3pPr>
            <a:lvl4pPr marL="1828754" indent="0">
              <a:buNone/>
              <a:defRPr/>
            </a:lvl4pPr>
            <a:lvl5pPr marL="2438339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9AADEEC7-E545-4559-B82E-19494692DE3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470400" y="620714"/>
            <a:ext cx="6907213" cy="5191124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/>
            </a:lvl1pPr>
            <a:lvl2pPr marL="609585" indent="0">
              <a:buNone/>
              <a:defRPr/>
            </a:lvl2pPr>
            <a:lvl3pPr marL="1219170" indent="0">
              <a:buNone/>
              <a:defRPr/>
            </a:lvl3pPr>
            <a:lvl4pPr marL="1828755" indent="0">
              <a:buNone/>
              <a:defRPr/>
            </a:lvl4pPr>
            <a:lvl5pPr marL="2438339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94A511C-0B55-B845-8BAD-AC2746B02B89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fi-FI" dirty="0">
              <a:solidFill>
                <a:schemeClr val="accent2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3A98DAE-BA56-FC4D-87F2-858161ABAF2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96717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16" userDrawn="1">
          <p15:clr>
            <a:srgbClr val="FBAE40"/>
          </p15:clr>
        </p15:guide>
        <p15:guide id="2" pos="2558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9150" y="1844824"/>
            <a:ext cx="5060827" cy="396701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609585" indent="0">
              <a:buNone/>
              <a:defRPr sz="2667">
                <a:solidFill>
                  <a:srgbClr val="646464"/>
                </a:solidFill>
              </a:defRPr>
            </a:lvl2pPr>
            <a:lvl3pPr marL="1219170" indent="0">
              <a:buNone/>
              <a:defRPr sz="2667">
                <a:solidFill>
                  <a:srgbClr val="646464"/>
                </a:solidFill>
              </a:defRPr>
            </a:lvl3pPr>
            <a:lvl4pPr marL="1828754" indent="0">
              <a:buNone/>
              <a:defRPr sz="2667">
                <a:solidFill>
                  <a:srgbClr val="646464"/>
                </a:solidFill>
              </a:defRPr>
            </a:lvl4pPr>
            <a:lvl5pPr marL="2438339" indent="0">
              <a:buNone/>
              <a:defRPr sz="2667">
                <a:solidFill>
                  <a:srgbClr val="646464"/>
                </a:solidFill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2024" y="1844824"/>
            <a:ext cx="5065589" cy="396701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FontTx/>
              <a:buNone/>
              <a:defRPr sz="1800"/>
            </a:lvl1pPr>
            <a:lvl2pPr>
              <a:defRPr sz="2667"/>
            </a:lvl2pPr>
            <a:lvl3pPr>
              <a:defRPr sz="2667"/>
            </a:lvl3pPr>
            <a:lvl4pPr>
              <a:defRPr sz="2667"/>
            </a:lvl4pPr>
            <a:lvl5pPr>
              <a:defRPr sz="2667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6BB35C-53FB-DA44-B31C-4D67314089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 dirty="0">
              <a:solidFill>
                <a:schemeClr val="accent2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B4CD9C-75F8-8844-9646-A64DDF296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2E9727C-1E89-AA4C-8B11-AFDD371CB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150" y="620712"/>
            <a:ext cx="10558463" cy="898705"/>
          </a:xfrm>
          <a:prstGeom prst="rect">
            <a:avLst/>
          </a:prstGeom>
        </p:spPr>
        <p:txBody>
          <a:bodyPr anchor="b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57848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21410" y="1540366"/>
            <a:ext cx="5052815" cy="589144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2000" b="0" i="0" spc="0" baseline="0">
                <a:solidFill>
                  <a:schemeClr val="tx1"/>
                </a:solidFill>
                <a:latin typeface="Roobert Medium" pitchFamily="2" charset="77"/>
                <a:ea typeface="Roobert Medium" pitchFamily="2" charset="77"/>
                <a:cs typeface="Roobert Medium" pitchFamily="2" charset="77"/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2276872"/>
            <a:ext cx="5060826" cy="353496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600"/>
            </a:lvl1pPr>
            <a:lvl2pPr marL="609585" indent="0">
              <a:buNone/>
              <a:defRPr sz="2000"/>
            </a:lvl2pPr>
            <a:lvl3pPr marL="1219170" indent="0">
              <a:buNone/>
              <a:defRPr sz="2000"/>
            </a:lvl3pPr>
            <a:lvl4pPr marL="1828754" indent="0">
              <a:buNone/>
              <a:defRPr sz="2000"/>
            </a:lvl4pPr>
            <a:lvl5pPr marL="2438339" indent="0">
              <a:buNone/>
              <a:defRPr sz="20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312026" y="1528091"/>
            <a:ext cx="5065587" cy="601419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000" b="0" i="0" spc="0" baseline="0">
                <a:solidFill>
                  <a:schemeClr val="tx1"/>
                </a:solidFill>
                <a:latin typeface="Roobert Medium" pitchFamily="2" charset="77"/>
                <a:ea typeface="Roobert Medium" pitchFamily="2" charset="77"/>
                <a:cs typeface="Roobert Medium" pitchFamily="2" charset="77"/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2026" y="2276871"/>
            <a:ext cx="5065587" cy="353496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6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638C1A1-D535-EA48-B6CA-96229FC091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 dirty="0">
              <a:solidFill>
                <a:schemeClr val="accent2"/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BCF172A-BC47-0540-AF3D-2CC7B2D3FE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F0531EC-D1EA-2E46-A929-B01ECB8A93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150" y="620712"/>
            <a:ext cx="10558463" cy="898705"/>
          </a:xfrm>
          <a:prstGeom prst="rect">
            <a:avLst/>
          </a:prstGeom>
        </p:spPr>
        <p:txBody>
          <a:bodyPr anchor="b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90545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9150" y="1835150"/>
            <a:ext cx="5068888" cy="1521842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200" b="1" i="0" cap="none">
                <a:latin typeface="Reckless Neue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B63AC343-3038-B24A-8A20-F5306E95B6B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1097" y="3645024"/>
            <a:ext cx="5056941" cy="936104"/>
          </a:xfrm>
          <a:prstGeom prst="rect">
            <a:avLst/>
          </a:prstGeom>
        </p:spPr>
        <p:txBody>
          <a:bodyPr tIns="0" bIns="0" anchor="t"/>
          <a:lstStyle>
            <a:lvl1pPr marL="0" indent="0" algn="l">
              <a:buNone/>
              <a:defRPr b="0" i="0">
                <a:solidFill>
                  <a:schemeClr val="tx2"/>
                </a:solidFill>
                <a:latin typeface="Roobert" pitchFamily="2" charset="77"/>
                <a:ea typeface="Roobert" pitchFamily="2" charset="77"/>
                <a:cs typeface="Roobert" pitchFamily="2" charset="77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subtitle style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91713E57-776C-AF4F-A07B-BAE3EE5C11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66663" y="5819329"/>
            <a:ext cx="1210950" cy="56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69995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3749CA9-B588-8642-9D1C-E7C398E3FAD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415479" y="2492896"/>
            <a:ext cx="9361041" cy="1872207"/>
          </a:xfrm>
        </p:spPr>
        <p:txBody>
          <a:bodyPr anchor="ctr">
            <a:noAutofit/>
          </a:bodyPr>
          <a:lstStyle>
            <a:lvl1pPr marL="0" indent="0" algn="ctr">
              <a:buNone/>
              <a:defRPr sz="4000">
                <a:latin typeface="Reckless Neue" pitchFamily="2" charset="0"/>
              </a:defRPr>
            </a:lvl1pPr>
          </a:lstStyle>
          <a:p>
            <a:pPr lvl="0"/>
            <a:endParaRPr lang="fi-FI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D5E7927-FA9C-BC45-B8A4-83CAD865CED1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fi-FI" dirty="0">
              <a:solidFill>
                <a:schemeClr val="accent2"/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2D9F9BA-459E-A340-A5BA-CC687DF4FB6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348333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lumn with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F30ADD1-58C7-CF4B-8F4C-BDE160C523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 dirty="0">
              <a:solidFill>
                <a:schemeClr val="accent2"/>
              </a:solidFill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8A91D00E-36D0-8748-989A-EC936B86BD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B1C4676-7901-1E47-9E76-BB5E3E249E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150" y="620712"/>
            <a:ext cx="10558463" cy="898705"/>
          </a:xfrm>
          <a:prstGeom prst="rect">
            <a:avLst/>
          </a:prstGeom>
        </p:spPr>
        <p:txBody>
          <a:bodyPr anchor="b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29557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642" userDrawn="1">
          <p15:clr>
            <a:srgbClr val="FBAE40"/>
          </p15:clr>
        </p15:guide>
        <p15:guide id="2" pos="1895" userDrawn="1">
          <p15:clr>
            <a:srgbClr val="FBAE40"/>
          </p15:clr>
        </p15:guide>
        <p15:guide id="3" pos="3018" userDrawn="1">
          <p15:clr>
            <a:srgbClr val="FBAE40"/>
          </p15:clr>
        </p15:guide>
        <p15:guide id="4" pos="3277" userDrawn="1">
          <p15:clr>
            <a:srgbClr val="FBAE40"/>
          </p15:clr>
        </p15:guide>
        <p15:guide id="5" pos="4401" userDrawn="1">
          <p15:clr>
            <a:srgbClr val="FBAE40"/>
          </p15:clr>
        </p15:guide>
        <p15:guide id="6" pos="4660" userDrawn="1">
          <p15:clr>
            <a:srgbClr val="FBAE40"/>
          </p15:clr>
        </p15:guide>
        <p15:guide id="7" pos="5777" userDrawn="1">
          <p15:clr>
            <a:srgbClr val="FBAE40"/>
          </p15:clr>
        </p15:guide>
        <p15:guide id="8" pos="6042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Column with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6ADE58B-C8A9-3D40-A28E-CFA526F563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 dirty="0">
              <a:solidFill>
                <a:schemeClr val="accent2"/>
              </a:solidFill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1EE23EB0-F049-A645-84AC-4D7200C2D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82A485E-CF67-754B-AE28-F9B05BBA50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150" y="620712"/>
            <a:ext cx="10558463" cy="898705"/>
          </a:xfrm>
          <a:prstGeom prst="rect">
            <a:avLst/>
          </a:prstGeom>
        </p:spPr>
        <p:txBody>
          <a:bodyPr anchor="b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52965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408">
          <p15:clr>
            <a:srgbClr val="FBAE40"/>
          </p15:clr>
        </p15:guide>
        <p15:guide id="2" pos="1663">
          <p15:clr>
            <a:srgbClr val="FBAE40"/>
          </p15:clr>
        </p15:guide>
        <p15:guide id="3" pos="2560">
          <p15:clr>
            <a:srgbClr val="FBAE40"/>
          </p15:clr>
        </p15:guide>
        <p15:guide id="4" pos="2816">
          <p15:clr>
            <a:srgbClr val="FBAE40"/>
          </p15:clr>
        </p15:guide>
        <p15:guide id="5" pos="4860">
          <p15:clr>
            <a:srgbClr val="FBAE40"/>
          </p15:clr>
        </p15:guide>
        <p15:guide id="6" pos="5120">
          <p15:clr>
            <a:srgbClr val="FBAE40"/>
          </p15:clr>
        </p15:guide>
        <p15:guide id="7" pos="6012">
          <p15:clr>
            <a:srgbClr val="FBAE40"/>
          </p15:clr>
        </p15:guide>
        <p15:guide id="8" pos="6272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ntent in 5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45FA227-24B2-8247-B161-AE8D61344D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9150" y="1844824"/>
            <a:ext cx="6167438" cy="396701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/>
            </a:lvl1pPr>
            <a:lvl2pPr marL="609585" indent="0">
              <a:buNone/>
              <a:defRPr/>
            </a:lvl2pPr>
            <a:lvl3pPr marL="1219170" indent="0">
              <a:buNone/>
              <a:defRPr/>
            </a:lvl3pPr>
            <a:lvl4pPr marL="1828754" indent="0">
              <a:buNone/>
              <a:defRPr/>
            </a:lvl4pPr>
            <a:lvl5pPr marL="2438339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Content Placeholder 7">
            <a:extLst>
              <a:ext uri="{FF2B5EF4-FFF2-40B4-BE49-F238E27FC236}">
                <a16:creationId xmlns:a16="http://schemas.microsoft.com/office/drawing/2014/main" id="{6B9454EC-13E5-CF42-B857-213646D3E0E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397750" y="1844824"/>
            <a:ext cx="3979863" cy="3967014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08D5448-3761-2142-BA16-94513AF5D9D9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fi-FI" dirty="0">
              <a:solidFill>
                <a:schemeClr val="accent2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07530D-22C7-9445-97E0-F3CD9AEED1D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1C23CFF-9485-1442-81CC-2259DC1FCE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150" y="620712"/>
            <a:ext cx="10558463" cy="898705"/>
          </a:xfrm>
          <a:prstGeom prst="rect">
            <a:avLst/>
          </a:prstGeom>
        </p:spPr>
        <p:txBody>
          <a:bodyPr anchor="b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53168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642" userDrawn="1">
          <p15:clr>
            <a:srgbClr val="FBAE40"/>
          </p15:clr>
        </p15:guide>
        <p15:guide id="2" pos="1895" userDrawn="1">
          <p15:clr>
            <a:srgbClr val="FBAE40"/>
          </p15:clr>
        </p15:guide>
        <p15:guide id="3" pos="3018" userDrawn="1">
          <p15:clr>
            <a:srgbClr val="FBAE40"/>
          </p15:clr>
        </p15:guide>
        <p15:guide id="4" pos="3277" userDrawn="1">
          <p15:clr>
            <a:srgbClr val="FBAE40"/>
          </p15:clr>
        </p15:guide>
        <p15:guide id="5" pos="4401" userDrawn="1">
          <p15:clr>
            <a:srgbClr val="FBAE40"/>
          </p15:clr>
        </p15:guide>
        <p15:guide id="6" pos="4660" userDrawn="1">
          <p15:clr>
            <a:srgbClr val="FBAE40"/>
          </p15:clr>
        </p15:guide>
        <p15:guide id="7" pos="5777" userDrawn="1">
          <p15:clr>
            <a:srgbClr val="FBAE40"/>
          </p15:clr>
        </p15:guide>
        <p15:guide id="8" pos="6042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data in 3 step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9B5A1F-BF48-934B-AD3A-BD805A4492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A0E502C0-5391-4846-BDF6-BE8F1C60797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08313" y="2751371"/>
            <a:ext cx="1782762" cy="894174"/>
          </a:xfrm>
        </p:spPr>
        <p:txBody>
          <a:bodyPr anchor="ctr"/>
          <a:lstStyle>
            <a:lvl1pPr algn="ctr">
              <a:buNone/>
              <a:defRPr sz="3600" b="1" i="0">
                <a:solidFill>
                  <a:schemeClr val="tx2"/>
                </a:solidFill>
                <a:latin typeface="Reckless Neue" pitchFamily="2" charset="0"/>
              </a:defRPr>
            </a:lvl1pPr>
          </a:lstStyle>
          <a:p>
            <a:pPr lvl="0"/>
            <a:r>
              <a:rPr lang="en-US" dirty="0"/>
              <a:t>1</a:t>
            </a:r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F6808ADD-21F6-4A47-98EC-03D8DA8F337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008313" y="3734554"/>
            <a:ext cx="1782762" cy="1800200"/>
          </a:xfrm>
        </p:spPr>
        <p:txBody>
          <a:bodyPr anchor="t"/>
          <a:lstStyle>
            <a:lvl1pPr algn="ctr"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DB411463-868D-2E47-B682-446D65B71E3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204619" y="2751371"/>
            <a:ext cx="1782762" cy="894174"/>
          </a:xfrm>
        </p:spPr>
        <p:txBody>
          <a:bodyPr anchor="ctr"/>
          <a:lstStyle>
            <a:lvl1pPr algn="ctr">
              <a:buNone/>
              <a:defRPr sz="3600" b="1" i="0">
                <a:solidFill>
                  <a:schemeClr val="tx2"/>
                </a:solidFill>
                <a:latin typeface="Reckless Neue" pitchFamily="2" charset="0"/>
              </a:defRPr>
            </a:lvl1pPr>
          </a:lstStyle>
          <a:p>
            <a:pPr lvl="0"/>
            <a:r>
              <a:rPr lang="en-US" dirty="0"/>
              <a:t>2</a:t>
            </a:r>
          </a:p>
        </p:txBody>
      </p:sp>
      <p:sp>
        <p:nvSpPr>
          <p:cNvPr id="15" name="Text Placeholder 5">
            <a:extLst>
              <a:ext uri="{FF2B5EF4-FFF2-40B4-BE49-F238E27FC236}">
                <a16:creationId xmlns:a16="http://schemas.microsoft.com/office/drawing/2014/main" id="{8E8EBCD3-346F-824E-AAB9-BEB560582C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04619" y="3734554"/>
            <a:ext cx="1782762" cy="1800200"/>
          </a:xfrm>
        </p:spPr>
        <p:txBody>
          <a:bodyPr anchor="t"/>
          <a:lstStyle>
            <a:lvl1pPr algn="ctr"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354BE692-2E54-844F-B194-990B099DAEB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397750" y="2751371"/>
            <a:ext cx="1782762" cy="894174"/>
          </a:xfrm>
        </p:spPr>
        <p:txBody>
          <a:bodyPr anchor="ctr"/>
          <a:lstStyle>
            <a:lvl1pPr algn="ctr">
              <a:buNone/>
              <a:defRPr sz="3600" b="1" i="0">
                <a:solidFill>
                  <a:schemeClr val="tx2"/>
                </a:solidFill>
                <a:latin typeface="Reckless Neue" pitchFamily="2" charset="0"/>
              </a:defRPr>
            </a:lvl1pPr>
          </a:lstStyle>
          <a:p>
            <a:pPr lvl="0"/>
            <a:r>
              <a:rPr lang="en-US" dirty="0"/>
              <a:t>3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BB4091E5-8879-714C-BCE5-D4DA673D8C3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397750" y="3734554"/>
            <a:ext cx="1782762" cy="1800200"/>
          </a:xfrm>
        </p:spPr>
        <p:txBody>
          <a:bodyPr anchor="t"/>
          <a:lstStyle>
            <a:lvl1pPr algn="ctr"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E291F09-8502-E24D-95F2-DFCFDE250087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4D4010C-A2F1-4E4A-95BA-9326E57F456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7562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642">
          <p15:clr>
            <a:srgbClr val="FBAE40"/>
          </p15:clr>
        </p15:guide>
        <p15:guide id="2" pos="1895">
          <p15:clr>
            <a:srgbClr val="FBAE40"/>
          </p15:clr>
        </p15:guide>
        <p15:guide id="3" pos="3018">
          <p15:clr>
            <a:srgbClr val="FBAE40"/>
          </p15:clr>
        </p15:guide>
        <p15:guide id="4" pos="3277">
          <p15:clr>
            <a:srgbClr val="FBAE40"/>
          </p15:clr>
        </p15:guide>
        <p15:guide id="5" pos="4401">
          <p15:clr>
            <a:srgbClr val="FBAE40"/>
          </p15:clr>
        </p15:guide>
        <p15:guide id="6" pos="4660">
          <p15:clr>
            <a:srgbClr val="FBAE40"/>
          </p15:clr>
        </p15:guide>
        <p15:guide id="7" pos="5777">
          <p15:clr>
            <a:srgbClr val="FBAE40"/>
          </p15:clr>
        </p15:guide>
        <p15:guide id="8" pos="6042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Helper 2 colum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B8F8EB9-9085-1749-8AC3-ACF1A61089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C63F01-D52B-DC47-8B74-0429904BA0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457281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lper 5 colum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30FE22C-B990-604B-A8AA-D26EBA7FDE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3175A31-1A8A-BF4F-B64C-63E2600BD6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01554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642" userDrawn="1">
          <p15:clr>
            <a:srgbClr val="FBAE40"/>
          </p15:clr>
        </p15:guide>
        <p15:guide id="2" pos="1895" userDrawn="1">
          <p15:clr>
            <a:srgbClr val="FBAE40"/>
          </p15:clr>
        </p15:guide>
        <p15:guide id="3" pos="3018" userDrawn="1">
          <p15:clr>
            <a:srgbClr val="FBAE40"/>
          </p15:clr>
        </p15:guide>
        <p15:guide id="4" pos="3277" userDrawn="1">
          <p15:clr>
            <a:srgbClr val="FBAE40"/>
          </p15:clr>
        </p15:guide>
        <p15:guide id="5" pos="4401" userDrawn="1">
          <p15:clr>
            <a:srgbClr val="FBAE40"/>
          </p15:clr>
        </p15:guide>
        <p15:guide id="6" pos="4660" userDrawn="1">
          <p15:clr>
            <a:srgbClr val="FBAE40"/>
          </p15:clr>
        </p15:guide>
        <p15:guide id="7" pos="5777" userDrawn="1">
          <p15:clr>
            <a:srgbClr val="FBAE40"/>
          </p15:clr>
        </p15:guide>
        <p15:guide id="8" pos="6042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lper 6 colum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9B4F868-CF9C-214C-86A5-3DD508D47452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67B058-69D0-2348-B189-7EBA7E893785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6540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408" userDrawn="1">
          <p15:clr>
            <a:srgbClr val="FBAE40"/>
          </p15:clr>
        </p15:guide>
        <p15:guide id="2" pos="1663" userDrawn="1">
          <p15:clr>
            <a:srgbClr val="FBAE40"/>
          </p15:clr>
        </p15:guide>
        <p15:guide id="3" pos="2560" userDrawn="1">
          <p15:clr>
            <a:srgbClr val="FBAE40"/>
          </p15:clr>
        </p15:guide>
        <p15:guide id="4" pos="2816" userDrawn="1">
          <p15:clr>
            <a:srgbClr val="FBAE40"/>
          </p15:clr>
        </p15:guide>
        <p15:guide id="5" pos="4860" userDrawn="1">
          <p15:clr>
            <a:srgbClr val="FBAE40"/>
          </p15:clr>
        </p15:guide>
        <p15:guide id="6" pos="5120" userDrawn="1">
          <p15:clr>
            <a:srgbClr val="FBAE40"/>
          </p15:clr>
        </p15:guide>
        <p15:guide id="7" pos="6012" userDrawn="1">
          <p15:clr>
            <a:srgbClr val="FBAE40"/>
          </p15:clr>
        </p15:guide>
        <p15:guide id="8" pos="6272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6ADE58B-C8A9-3D40-A28E-CFA526F563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 dirty="0">
              <a:solidFill>
                <a:schemeClr val="accent2"/>
              </a:solidFill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1EE23EB0-F049-A645-84AC-4D7200C2D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82A485E-CF67-754B-AE28-F9B05BBA50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150" y="620712"/>
            <a:ext cx="10558463" cy="898705"/>
          </a:xfrm>
          <a:prstGeom prst="rect">
            <a:avLst/>
          </a:prstGeom>
        </p:spPr>
        <p:txBody>
          <a:bodyPr anchor="b"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78D0509-A54A-FC4D-AEC5-B9F053433E0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5196037" y="2114331"/>
            <a:ext cx="1821600" cy="1821600"/>
          </a:xfrm>
          <a:prstGeom prst="ellipse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8348ABD3-5763-0444-A120-EDA16786FBF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70400" y="4097039"/>
            <a:ext cx="3244850" cy="431800"/>
          </a:xfrm>
        </p:spPr>
        <p:txBody>
          <a:bodyPr/>
          <a:lstStyle>
            <a:lvl1pPr marL="0" indent="0" algn="ctr">
              <a:buNone/>
              <a:defRPr sz="2200" b="0" i="0">
                <a:latin typeface="Roobert Medium" pitchFamily="2" charset="77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99057EF9-A46A-464B-B915-E0969100313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70400" y="4528840"/>
            <a:ext cx="3244850" cy="1282998"/>
          </a:xfrm>
        </p:spPr>
        <p:txBody>
          <a:bodyPr/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800" b="0" i="0">
                <a:latin typeface="Roobert" pitchFamily="2" charset="77"/>
              </a:defRPr>
            </a:lvl1pPr>
          </a:lstStyle>
          <a:p>
            <a:pPr lvl="0"/>
            <a:r>
              <a:rPr lang="en-US" dirty="0"/>
              <a:t>Title</a:t>
            </a:r>
          </a:p>
          <a:p>
            <a:pPr lvl="0"/>
            <a:r>
              <a:rPr lang="en-US" dirty="0"/>
              <a:t>E-mail</a:t>
            </a:r>
          </a:p>
          <a:p>
            <a:pPr lvl="0"/>
            <a:r>
              <a:rPr lang="en-US" dirty="0"/>
              <a:t>Tel.</a:t>
            </a:r>
          </a:p>
        </p:txBody>
      </p:sp>
    </p:spTree>
    <p:extLst>
      <p:ext uri="{BB962C8B-B14F-4D97-AF65-F5344CB8AC3E}">
        <p14:creationId xmlns:p14="http://schemas.microsoft.com/office/powerpoint/2010/main" val="7332567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408">
          <p15:clr>
            <a:srgbClr val="FBAE40"/>
          </p15:clr>
        </p15:guide>
        <p15:guide id="2" pos="1663">
          <p15:clr>
            <a:srgbClr val="FBAE40"/>
          </p15:clr>
        </p15:guide>
        <p15:guide id="3" pos="2560">
          <p15:clr>
            <a:srgbClr val="FBAE40"/>
          </p15:clr>
        </p15:guide>
        <p15:guide id="4" pos="2816">
          <p15:clr>
            <a:srgbClr val="FBAE40"/>
          </p15:clr>
        </p15:guide>
        <p15:guide id="5" pos="4860">
          <p15:clr>
            <a:srgbClr val="FBAE40"/>
          </p15:clr>
        </p15:guide>
        <p15:guide id="6" pos="5120">
          <p15:clr>
            <a:srgbClr val="FBAE40"/>
          </p15:clr>
        </p15:guide>
        <p15:guide id="7" pos="6012">
          <p15:clr>
            <a:srgbClr val="FBAE40"/>
          </p15:clr>
        </p15:guide>
        <p15:guide id="8" pos="6272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A77BCFA2-5425-CB42-BDF6-DBAF064600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3466" y="1835150"/>
            <a:ext cx="8080822" cy="1521842"/>
          </a:xfrm>
          <a:prstGeom prst="rect">
            <a:avLst/>
          </a:prstGeom>
        </p:spPr>
        <p:txBody>
          <a:bodyPr bIns="0" anchor="b">
            <a:normAutofit/>
          </a:bodyPr>
          <a:lstStyle>
            <a:lvl1pPr algn="l">
              <a:defRPr sz="4200" b="1" i="0">
                <a:solidFill>
                  <a:schemeClr val="bg1"/>
                </a:solidFill>
                <a:latin typeface="Reckless Neue" pitchFamily="2" charset="0"/>
                <a:ea typeface="Reckless Neue" pitchFamily="2" charset="0"/>
                <a:cs typeface="Reckless Neue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C6F0912E-620A-2B46-816B-2227CDF52B9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1097" y="3645024"/>
            <a:ext cx="8080822" cy="360040"/>
          </a:xfrm>
          <a:prstGeom prst="rect">
            <a:avLst/>
          </a:prstGeom>
        </p:spPr>
        <p:txBody>
          <a:bodyPr bIns="0" anchor="b"/>
          <a:lstStyle>
            <a:lvl1pPr marL="0" indent="0" algn="l">
              <a:buNone/>
              <a:defRPr b="0" i="0">
                <a:solidFill>
                  <a:schemeClr val="accent1"/>
                </a:solidFill>
                <a:latin typeface="Roobert" pitchFamily="2" charset="77"/>
                <a:ea typeface="Roobert" pitchFamily="2" charset="77"/>
                <a:cs typeface="Roobert" pitchFamily="2" charset="77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subtitle style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8147CE3-1AB3-8644-BE0D-EBEFC4F848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66663" y="5819329"/>
            <a:ext cx="1210950" cy="56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10331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E68739F-569F-E04D-A391-54F1F257E8B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19149" y="1835151"/>
            <a:ext cx="5060827" cy="3976688"/>
          </a:xfrm>
        </p:spPr>
        <p:txBody>
          <a:bodyPr lIns="0" tIns="0" rIns="0">
            <a:normAutofit/>
          </a:bodyPr>
          <a:lstStyle>
            <a:lvl1pPr marL="457189" indent="-457189">
              <a:spcBef>
                <a:spcPts val="0"/>
              </a:spcBef>
              <a:buFont typeface="+mj-lt"/>
              <a:buAutoNum type="arabicPeriod"/>
              <a:defRPr sz="2133">
                <a:solidFill>
                  <a:schemeClr val="tx1"/>
                </a:solidFill>
                <a:latin typeface="Roobert" pitchFamily="2" charset="77"/>
              </a:defRPr>
            </a:lvl1pPr>
            <a:lvl2pPr marL="609585" indent="0">
              <a:buNone/>
              <a:defRPr/>
            </a:lvl2pPr>
            <a:lvl3pPr marL="1219170" indent="0">
              <a:buNone/>
              <a:defRPr/>
            </a:lvl3pPr>
            <a:lvl4pPr marL="1828754" indent="0">
              <a:buNone/>
              <a:defRPr/>
            </a:lvl4pPr>
            <a:lvl5pPr marL="2438339" indent="0">
              <a:buNone/>
              <a:defRPr/>
            </a:lvl5pPr>
          </a:lstStyle>
          <a:p>
            <a:pPr lvl="0"/>
            <a:endParaRPr lang="fi-FI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C8C65F-56CA-654A-894F-62D98A0720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9145" y="620712"/>
            <a:ext cx="5060827" cy="901701"/>
          </a:xfrm>
        </p:spPr>
        <p:txBody>
          <a:bodyPr anchor="b">
            <a:noAutofit/>
          </a:bodyPr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Agenda/Table of Contents</a:t>
            </a:r>
            <a:endParaRPr lang="fi-FI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C1ECE3-082C-AE43-B741-8588D54243CC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fi-FI" dirty="0">
              <a:solidFill>
                <a:schemeClr val="accent2"/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84057C9-2D48-2040-A76A-44B2C38963E0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960099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9150" y="1835150"/>
            <a:ext cx="5068888" cy="1521842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200" b="1" i="0" cap="none">
                <a:latin typeface="Reckless Neue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B63AC343-3038-B24A-8A20-F5306E95B6B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1097" y="3645024"/>
            <a:ext cx="5056941" cy="936104"/>
          </a:xfrm>
          <a:prstGeom prst="rect">
            <a:avLst/>
          </a:prstGeom>
        </p:spPr>
        <p:txBody>
          <a:bodyPr tIns="0" bIns="0" anchor="t"/>
          <a:lstStyle>
            <a:lvl1pPr marL="0" indent="0" algn="l">
              <a:buNone/>
              <a:defRPr b="0" i="0">
                <a:solidFill>
                  <a:schemeClr val="accent1"/>
                </a:solidFill>
                <a:latin typeface="Roobert" pitchFamily="2" charset="77"/>
                <a:ea typeface="Roobert" pitchFamily="2" charset="77"/>
                <a:cs typeface="Roobert" pitchFamily="2" charset="77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subtitle style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4832B5E2-9E18-2E46-80D4-1B70320D3F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66663" y="5819329"/>
            <a:ext cx="1210950" cy="56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68923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C69B1F7-60B1-6444-94F8-66359499F959}"/>
              </a:ext>
            </a:extLst>
          </p:cNvPr>
          <p:cNvSpPr/>
          <p:nvPr userDrawn="1"/>
        </p:nvSpPr>
        <p:spPr>
          <a:xfrm>
            <a:off x="0" y="0"/>
            <a:ext cx="6096000" cy="685800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67" dirty="0">
              <a:solidFill>
                <a:schemeClr val="bg1"/>
              </a:solidFill>
              <a:latin typeface="Heuristica" charset="0"/>
              <a:ea typeface="Heuristica" charset="0"/>
              <a:cs typeface="Heuristica" charset="0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E68739F-569F-E04D-A391-54F1F257E8B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19149" y="1835151"/>
            <a:ext cx="5060827" cy="3976688"/>
          </a:xfrm>
          <a:prstGeom prst="rect">
            <a:avLst/>
          </a:prstGeom>
        </p:spPr>
        <p:txBody>
          <a:bodyPr lIns="180000" tIns="144000">
            <a:normAutofit/>
          </a:bodyPr>
          <a:lstStyle>
            <a:lvl1pPr marL="457189" indent="-457189">
              <a:spcBef>
                <a:spcPts val="0"/>
              </a:spcBef>
              <a:buClr>
                <a:schemeClr val="accent1"/>
              </a:buClr>
              <a:buFont typeface="+mj-lt"/>
              <a:buAutoNum type="arabicPeriod"/>
              <a:defRPr sz="2133">
                <a:solidFill>
                  <a:schemeClr val="bg1"/>
                </a:solidFill>
                <a:latin typeface="Roobert" pitchFamily="2" charset="77"/>
              </a:defRPr>
            </a:lvl1pPr>
            <a:lvl2pPr marL="609585" indent="0">
              <a:buNone/>
              <a:defRPr/>
            </a:lvl2pPr>
            <a:lvl3pPr marL="1219170" indent="0">
              <a:buNone/>
              <a:defRPr/>
            </a:lvl3pPr>
            <a:lvl4pPr marL="1828754" indent="0">
              <a:buNone/>
              <a:defRPr/>
            </a:lvl4pPr>
            <a:lvl5pPr marL="2438339" indent="0">
              <a:buNone/>
              <a:defRPr/>
            </a:lvl5pPr>
          </a:lstStyle>
          <a:p>
            <a:pPr lvl="0"/>
            <a:endParaRPr lang="fi-FI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C8C65F-56CA-654A-894F-62D98A0720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9145" y="620712"/>
            <a:ext cx="5060827" cy="901701"/>
          </a:xfrm>
        </p:spPr>
        <p:txBody>
          <a:bodyPr anchor="b">
            <a:noAutofit/>
          </a:bodyPr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Agenda/Table of Contents</a:t>
            </a:r>
            <a:endParaRPr lang="fi-FI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30C1E15-BB7F-8147-94FF-5454D24BF556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latin typeface="Roobert" pitchFamily="2" charset="77"/>
              </a:defRPr>
            </a:lvl1pPr>
          </a:lstStyle>
          <a:p>
            <a:endParaRPr lang="fi-FI" dirty="0">
              <a:solidFill>
                <a:schemeClr val="accent2"/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45EA480-FFC8-224E-926A-1EC2A04358B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latin typeface="Roobert" pitchFamily="2" charset="77"/>
              </a:defRPr>
            </a:lvl1pPr>
          </a:lstStyle>
          <a:p>
            <a:endParaRPr lang="en-US" dirty="0">
              <a:solidFill>
                <a:schemeClr val="accent2"/>
              </a:solidFill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2532373C-9A3A-0A40-86F4-70343A237D0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66663" y="5819329"/>
            <a:ext cx="1210950" cy="56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43957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9150" y="1844824"/>
            <a:ext cx="10558463" cy="396701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10000"/>
              </a:lnSpc>
              <a:spcBef>
                <a:spcPts val="800"/>
              </a:spcBef>
              <a:spcAft>
                <a:spcPts val="800"/>
              </a:spcAft>
              <a:buFont typeface="Arial" panose="020B0604020202020204" pitchFamily="34" charset="0"/>
              <a:buNone/>
              <a:defRPr sz="1800"/>
            </a:lvl1pPr>
            <a:lvl2pPr marL="609585" indent="0">
              <a:buNone/>
              <a:defRPr/>
            </a:lvl2pPr>
            <a:lvl3pPr marL="1219170" indent="0">
              <a:buNone/>
              <a:defRPr/>
            </a:lvl3pPr>
            <a:lvl4pPr marL="1828754" indent="0">
              <a:buNone/>
              <a:defRPr/>
            </a:lvl4pPr>
            <a:lvl5pPr marL="2438339" indent="0"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1ECBA21-543C-DD4F-A01B-CCF180B4F0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150" y="620712"/>
            <a:ext cx="10558463" cy="898705"/>
          </a:xfrm>
          <a:prstGeom prst="rect">
            <a:avLst/>
          </a:prstGeom>
        </p:spPr>
        <p:txBody>
          <a:bodyPr anchor="b"/>
          <a:lstStyle/>
          <a:p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B077208-3513-DC4B-B63B-9B0FBE9C35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Roobert" pitchFamily="2" charset="77"/>
              </a:defRPr>
            </a:lvl1pPr>
          </a:lstStyle>
          <a:p>
            <a:endParaRPr lang="fi-FI" dirty="0">
              <a:solidFill>
                <a:schemeClr val="accent2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32BE11-53E8-B74E-9FF6-D8DCE1BD17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Roobert" pitchFamily="2" charset="77"/>
              </a:defRPr>
            </a:lvl1pPr>
          </a:lstStyle>
          <a:p>
            <a:endParaRPr lang="en-US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578664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07D0E3E-553E-574A-A965-0625A093C3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Roobert" pitchFamily="2" charset="77"/>
              </a:defRPr>
            </a:lvl1pPr>
          </a:lstStyle>
          <a:p>
            <a:endParaRPr lang="fi-FI" dirty="0">
              <a:solidFill>
                <a:schemeClr val="accent2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933FB4F-5D7C-954F-89EF-88B2245E87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Roobert" pitchFamily="2" charset="77"/>
              </a:defRPr>
            </a:lvl1pPr>
          </a:lstStyle>
          <a:p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C8CCEE9-EA1F-1649-9576-BA76B097B6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150" y="620712"/>
            <a:ext cx="10558463" cy="898705"/>
          </a:xfrm>
          <a:prstGeom prst="rect">
            <a:avLst/>
          </a:prstGeom>
        </p:spPr>
        <p:txBody>
          <a:bodyPr anchor="b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565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column visual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9349" y="3063156"/>
            <a:ext cx="5050628" cy="274868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600">
                <a:solidFill>
                  <a:schemeClr val="bg1"/>
                </a:solidFill>
              </a:defRPr>
            </a:lvl1pPr>
            <a:lvl2pPr marL="609585" indent="0">
              <a:buNone/>
              <a:defRPr sz="2667">
                <a:solidFill>
                  <a:srgbClr val="646464"/>
                </a:solidFill>
              </a:defRPr>
            </a:lvl2pPr>
            <a:lvl3pPr marL="1219170" indent="0">
              <a:buNone/>
              <a:defRPr sz="2667">
                <a:solidFill>
                  <a:srgbClr val="646464"/>
                </a:solidFill>
              </a:defRPr>
            </a:lvl3pPr>
            <a:lvl4pPr marL="1828754" indent="0">
              <a:buNone/>
              <a:defRPr sz="2667">
                <a:solidFill>
                  <a:srgbClr val="646464"/>
                </a:solidFill>
              </a:defRPr>
            </a:lvl4pPr>
            <a:lvl5pPr marL="2438339" indent="0">
              <a:buNone/>
              <a:defRPr sz="2667">
                <a:solidFill>
                  <a:srgbClr val="646464"/>
                </a:solidFill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6BB35C-53FB-DA44-B31C-4D67314089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 dirty="0">
              <a:solidFill>
                <a:schemeClr val="accent2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B4CD9C-75F8-8844-9646-A64DDF296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2E9727C-1E89-AA4C-8B11-AFDD371CB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449" y="1844824"/>
            <a:ext cx="5065589" cy="900323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0C36DBA3-8E57-CB45-BFB7-D7582290D336}"/>
              </a:ext>
            </a:extLst>
          </p:cNvPr>
          <p:cNvSpPr>
            <a:spLocks noGrp="1"/>
          </p:cNvSpPr>
          <p:nvPr>
            <p:ph sz="half" idx="12" hasCustomPrompt="1"/>
          </p:nvPr>
        </p:nvSpPr>
        <p:spPr>
          <a:xfrm>
            <a:off x="829349" y="1229469"/>
            <a:ext cx="5060827" cy="29734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200" b="1" cap="all" spc="40" baseline="0">
                <a:solidFill>
                  <a:schemeClr val="accent1"/>
                </a:solidFill>
              </a:defRPr>
            </a:lvl1pPr>
            <a:lvl2pPr marL="609585" indent="0">
              <a:buNone/>
              <a:defRPr sz="2667">
                <a:solidFill>
                  <a:srgbClr val="646464"/>
                </a:solidFill>
              </a:defRPr>
            </a:lvl2pPr>
            <a:lvl3pPr marL="1219170" indent="0">
              <a:buNone/>
              <a:defRPr sz="2667">
                <a:solidFill>
                  <a:srgbClr val="646464"/>
                </a:solidFill>
              </a:defRPr>
            </a:lvl3pPr>
            <a:lvl4pPr marL="1828754" indent="0">
              <a:buNone/>
              <a:defRPr sz="2667">
                <a:solidFill>
                  <a:srgbClr val="646464"/>
                </a:solidFill>
              </a:defRPr>
            </a:lvl4pPr>
            <a:lvl5pPr marL="2438339" indent="0">
              <a:buNone/>
              <a:defRPr sz="2667">
                <a:solidFill>
                  <a:srgbClr val="646464"/>
                </a:solidFill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ADD section name</a:t>
            </a:r>
          </a:p>
        </p:txBody>
      </p:sp>
      <p:sp>
        <p:nvSpPr>
          <p:cNvPr id="9" name="Content Placeholder 13">
            <a:extLst>
              <a:ext uri="{FF2B5EF4-FFF2-40B4-BE49-F238E27FC236}">
                <a16:creationId xmlns:a16="http://schemas.microsoft.com/office/drawing/2014/main" id="{0E8ADE78-0EB7-6C47-B22B-FA7129DB3B29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299200" y="1229469"/>
            <a:ext cx="5078413" cy="458236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/>
              <a:t>Add image or text content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6940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0/50 with Quot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6AE149A-C465-2B45-BC04-55423ADA3251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 lang="en-US" sz="1000" dirty="0">
              <a:latin typeface="Lato" panose="020F0502020204030203" pitchFamily="34" charset="77"/>
              <a:ea typeface="Heuristica" charset="0"/>
              <a:cs typeface="Heuristica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9A7C9F2-6F2D-884C-8179-334072AEAE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5500" y="620688"/>
            <a:ext cx="5054752" cy="901725"/>
          </a:xfrm>
        </p:spPr>
        <p:txBody>
          <a:bodyPr anchor="b"/>
          <a:lstStyle>
            <a:lvl1pPr>
              <a:defRPr sz="2400"/>
            </a:lvl1pPr>
          </a:lstStyle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610F1CD-CA35-A44F-9977-64893F0EFF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5500" y="1844825"/>
            <a:ext cx="5054600" cy="396701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/>
            </a:lvl1pPr>
            <a:lvl2pPr marL="609585" indent="0">
              <a:buNone/>
              <a:defRPr/>
            </a:lvl2pPr>
            <a:lvl3pPr marL="1219170" indent="0">
              <a:buNone/>
              <a:defRPr/>
            </a:lvl3pPr>
            <a:lvl4pPr marL="1828755" indent="0">
              <a:buNone/>
              <a:defRPr/>
            </a:lvl4pPr>
            <a:lvl5pPr marL="2438339" indent="0">
              <a:buNone/>
              <a:defRPr/>
            </a:lvl5pPr>
          </a:lstStyle>
          <a:p>
            <a:pPr lvl="0"/>
            <a:endParaRPr lang="en-GB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7826C7B3-460F-B841-88B1-E5E0DEC1B42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705600" y="2435225"/>
            <a:ext cx="4672013" cy="21463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800" b="0" i="0">
                <a:solidFill>
                  <a:schemeClr val="tx1"/>
                </a:solidFill>
                <a:latin typeface="Reckless Neue" pitchFamily="2" charset="0"/>
              </a:defRPr>
            </a:lvl1pPr>
            <a:lvl2pPr marL="609585" indent="0">
              <a:buNone/>
              <a:defRPr/>
            </a:lvl2pPr>
            <a:lvl3pPr marL="1219170" indent="0">
              <a:buNone/>
              <a:defRPr/>
            </a:lvl3pPr>
            <a:lvl4pPr marL="1828755" indent="0">
              <a:buNone/>
              <a:defRPr/>
            </a:lvl4pPr>
            <a:lvl5pPr marL="2438339" indent="0">
              <a:buNone/>
              <a:defRPr/>
            </a:lvl5pPr>
          </a:lstStyle>
          <a:p>
            <a:pPr lvl="0"/>
            <a:endParaRPr lang="en-US" dirty="0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E6D42E23-CEF3-5949-AC14-3197F90A85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15009" y="6217239"/>
            <a:ext cx="762604" cy="155063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AE42995-5246-C049-A45D-6921FBD2D54C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latin typeface="Roobert" pitchFamily="2" charset="77"/>
              </a:defRPr>
            </a:lvl1pPr>
          </a:lstStyle>
          <a:p>
            <a:endParaRPr lang="en-US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141214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E774D08-2F7A-DD44-ADC7-3EB69ABA0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Roobert" pitchFamily="2" charset="77"/>
              </a:defRPr>
            </a:lvl1pPr>
          </a:lstStyle>
          <a:p>
            <a:endParaRPr lang="fi-FI" dirty="0">
              <a:solidFill>
                <a:schemeClr val="accent2"/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A235753-F6B9-B046-905A-CE28217D2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Roobert" pitchFamily="2" charset="77"/>
              </a:defRPr>
            </a:lvl1pPr>
          </a:lstStyle>
          <a:p>
            <a:endParaRPr lang="en-US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761655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9150" y="1844825"/>
            <a:ext cx="10558463" cy="3967014"/>
          </a:xfrm>
          <a:prstGeom prst="rect">
            <a:avLst/>
          </a:prstGeom>
        </p:spPr>
        <p:txBody>
          <a:bodyPr/>
          <a:lstStyle>
            <a:lvl1pPr>
              <a:lnSpc>
                <a:spcPct val="110000"/>
              </a:lnSpc>
              <a:spcBef>
                <a:spcPts val="800"/>
              </a:spcBef>
              <a:defRPr/>
            </a:lvl1pPr>
            <a:lvl2pPr>
              <a:lnSpc>
                <a:spcPct val="110000"/>
              </a:lnSpc>
              <a:spcBef>
                <a:spcPts val="800"/>
              </a:spcBef>
              <a:defRPr/>
            </a:lvl2pPr>
            <a:lvl3pPr>
              <a:lnSpc>
                <a:spcPct val="110000"/>
              </a:lnSpc>
              <a:spcBef>
                <a:spcPts val="800"/>
              </a:spcBef>
              <a:defRPr/>
            </a:lvl3pPr>
            <a:lvl4pPr>
              <a:lnSpc>
                <a:spcPct val="110000"/>
              </a:lnSpc>
              <a:spcBef>
                <a:spcPts val="800"/>
              </a:spcBef>
              <a:defRPr/>
            </a:lvl4pPr>
            <a:lvl5pPr>
              <a:lnSpc>
                <a:spcPct val="110000"/>
              </a:lnSpc>
              <a:spcBef>
                <a:spcPts val="8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09C544-06AE-894A-BF5E-3CF83A7862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Roobert" pitchFamily="2" charset="77"/>
              </a:defRPr>
            </a:lvl1pPr>
          </a:lstStyle>
          <a:p>
            <a:endParaRPr lang="fi-FI" dirty="0">
              <a:solidFill>
                <a:schemeClr val="accent2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419D64-0E2D-6A49-A065-E08E91B014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Roobert" pitchFamily="2" charset="77"/>
              </a:defRPr>
            </a:lvl1pPr>
          </a:lstStyle>
          <a:p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84894AB-2D15-4F48-92D4-7B8FAE5E39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150" y="620712"/>
            <a:ext cx="10558463" cy="898705"/>
          </a:xfrm>
          <a:prstGeom prst="rect">
            <a:avLst/>
          </a:prstGeom>
        </p:spPr>
        <p:txBody>
          <a:bodyPr anchor="b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40951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Numbe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819150" y="1844824"/>
            <a:ext cx="10558463" cy="3967014"/>
          </a:xfrm>
          <a:prstGeom prst="rect">
            <a:avLst/>
          </a:prstGeom>
        </p:spPr>
        <p:txBody>
          <a:bodyPr/>
          <a:lstStyle>
            <a:lvl1pPr>
              <a:lnSpc>
                <a:spcPct val="110000"/>
              </a:lnSpc>
              <a:spcBef>
                <a:spcPts val="800"/>
              </a:spcBef>
              <a:buFont typeface="+mj-lt"/>
              <a:buAutoNum type="arabicPeriod"/>
              <a:defRPr/>
            </a:lvl1pPr>
            <a:lvl2pPr marL="1066773" indent="-457189">
              <a:lnSpc>
                <a:spcPct val="110000"/>
              </a:lnSpc>
              <a:spcBef>
                <a:spcPts val="800"/>
              </a:spcBef>
              <a:buFont typeface="+mj-lt"/>
              <a:buAutoNum type="arabicPeriod"/>
              <a:defRPr/>
            </a:lvl2pPr>
            <a:lvl3pPr marL="1676358" indent="-457189">
              <a:lnSpc>
                <a:spcPct val="110000"/>
              </a:lnSpc>
              <a:spcBef>
                <a:spcPts val="800"/>
              </a:spcBef>
              <a:buFont typeface="+mj-lt"/>
              <a:buAutoNum type="arabicPeriod"/>
              <a:defRPr/>
            </a:lvl3pPr>
            <a:lvl4pPr marL="2285943" indent="-457189">
              <a:lnSpc>
                <a:spcPct val="110000"/>
              </a:lnSpc>
              <a:spcBef>
                <a:spcPts val="800"/>
              </a:spcBef>
              <a:buFont typeface="+mj-lt"/>
              <a:buAutoNum type="arabicPeriod"/>
              <a:defRPr/>
            </a:lvl4pPr>
            <a:lvl5pPr marL="2895528" indent="-457189">
              <a:lnSpc>
                <a:spcPct val="110000"/>
              </a:lnSpc>
              <a:spcBef>
                <a:spcPts val="800"/>
              </a:spcBef>
              <a:buFont typeface="+mj-lt"/>
              <a:buAutoNum type="arabicPeriod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AE947A7-2F18-174D-B726-C2950486C1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Roobert" pitchFamily="2" charset="77"/>
              </a:defRPr>
            </a:lvl1pPr>
          </a:lstStyle>
          <a:p>
            <a:endParaRPr lang="fi-FI" dirty="0">
              <a:solidFill>
                <a:schemeClr val="accent2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664B12-A792-1244-A94C-3BD7D25090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Roobert" pitchFamily="2" charset="77"/>
              </a:defRPr>
            </a:lvl1pPr>
          </a:lstStyle>
          <a:p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1435FE4-10F7-3945-B28F-FB9188A25B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150" y="620712"/>
            <a:ext cx="10558463" cy="898705"/>
          </a:xfrm>
          <a:prstGeom prst="rect">
            <a:avLst/>
          </a:prstGeom>
        </p:spPr>
        <p:txBody>
          <a:bodyPr anchor="b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960772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Graph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9150" y="620713"/>
            <a:ext cx="3241675" cy="5191126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/>
            </a:lvl1pPr>
            <a:lvl2pPr marL="609585" indent="0">
              <a:buNone/>
              <a:defRPr/>
            </a:lvl2pPr>
            <a:lvl3pPr marL="1219170" indent="0">
              <a:buNone/>
              <a:defRPr/>
            </a:lvl3pPr>
            <a:lvl4pPr marL="1828754" indent="0">
              <a:buNone/>
              <a:defRPr/>
            </a:lvl4pPr>
            <a:lvl5pPr marL="2438339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9AADEEC7-E545-4559-B82E-19494692DE3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470400" y="620714"/>
            <a:ext cx="6907213" cy="519112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/>
            </a:lvl1pPr>
            <a:lvl2pPr marL="609585" indent="0">
              <a:buNone/>
              <a:defRPr/>
            </a:lvl2pPr>
            <a:lvl3pPr marL="1219170" indent="0">
              <a:buNone/>
              <a:defRPr/>
            </a:lvl3pPr>
            <a:lvl4pPr marL="1828755" indent="0">
              <a:buNone/>
              <a:defRPr/>
            </a:lvl4pPr>
            <a:lvl5pPr marL="2438339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5B0C834-EDEA-C249-AA99-D0929D8A27A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latin typeface="Roobert" pitchFamily="2" charset="77"/>
              </a:defRPr>
            </a:lvl1pPr>
          </a:lstStyle>
          <a:p>
            <a:endParaRPr lang="fi-FI" dirty="0">
              <a:solidFill>
                <a:schemeClr val="accent2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B7A6DF-38C9-E04C-A1F1-014367B764A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latin typeface="Roobert" pitchFamily="2" charset="77"/>
              </a:defRPr>
            </a:lvl1pPr>
          </a:lstStyle>
          <a:p>
            <a:endParaRPr lang="en-US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94979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16">
          <p15:clr>
            <a:srgbClr val="FBAE40"/>
          </p15:clr>
        </p15:guide>
        <p15:guide id="2" pos="2558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9150" y="1844824"/>
            <a:ext cx="10558463" cy="396701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10000"/>
              </a:lnSpc>
              <a:spcBef>
                <a:spcPts val="800"/>
              </a:spcBef>
              <a:spcAft>
                <a:spcPts val="800"/>
              </a:spcAft>
              <a:buFont typeface="Arial" panose="020B0604020202020204" pitchFamily="34" charset="0"/>
              <a:buNone/>
              <a:defRPr sz="1800"/>
            </a:lvl1pPr>
            <a:lvl2pPr marL="609585" indent="0">
              <a:buNone/>
              <a:defRPr/>
            </a:lvl2pPr>
            <a:lvl3pPr marL="1219170" indent="0">
              <a:buNone/>
              <a:defRPr/>
            </a:lvl3pPr>
            <a:lvl4pPr marL="1828754" indent="0">
              <a:buNone/>
              <a:defRPr/>
            </a:lvl4pPr>
            <a:lvl5pPr marL="2438339" indent="0"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1ECBA21-543C-DD4F-A01B-CCF180B4F0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150" y="620712"/>
            <a:ext cx="10558463" cy="898705"/>
          </a:xfrm>
          <a:prstGeom prst="rect">
            <a:avLst/>
          </a:prstGeom>
        </p:spPr>
        <p:txBody>
          <a:bodyPr anchor="b"/>
          <a:lstStyle/>
          <a:p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AD6DBF68-A6C4-7D40-9282-E2035C3ADE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 dirty="0">
              <a:solidFill>
                <a:schemeClr val="accent2"/>
              </a:solidFill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D56FAA28-AFE7-3240-8E66-A29D057811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053267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9150" y="1844824"/>
            <a:ext cx="5060827" cy="396701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bg1"/>
                </a:solidFill>
              </a:defRPr>
            </a:lvl1pPr>
            <a:lvl2pPr marL="609585" indent="0">
              <a:buNone/>
              <a:defRPr sz="2667">
                <a:solidFill>
                  <a:srgbClr val="646464"/>
                </a:solidFill>
              </a:defRPr>
            </a:lvl2pPr>
            <a:lvl3pPr marL="1219170" indent="0">
              <a:buNone/>
              <a:defRPr sz="2667">
                <a:solidFill>
                  <a:srgbClr val="646464"/>
                </a:solidFill>
              </a:defRPr>
            </a:lvl3pPr>
            <a:lvl4pPr marL="1828754" indent="0">
              <a:buNone/>
              <a:defRPr sz="2667">
                <a:solidFill>
                  <a:srgbClr val="646464"/>
                </a:solidFill>
              </a:defRPr>
            </a:lvl4pPr>
            <a:lvl5pPr marL="2438339" indent="0">
              <a:buNone/>
              <a:defRPr sz="2667">
                <a:solidFill>
                  <a:srgbClr val="646464"/>
                </a:solidFill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2024" y="1844824"/>
            <a:ext cx="5065589" cy="396701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FontTx/>
              <a:buNone/>
              <a:defRPr sz="1800">
                <a:solidFill>
                  <a:schemeClr val="bg1"/>
                </a:solidFill>
              </a:defRPr>
            </a:lvl1pPr>
            <a:lvl2pPr>
              <a:defRPr sz="2667"/>
            </a:lvl2pPr>
            <a:lvl3pPr>
              <a:defRPr sz="2667"/>
            </a:lvl3pPr>
            <a:lvl4pPr>
              <a:defRPr sz="2667"/>
            </a:lvl4pPr>
            <a:lvl5pPr>
              <a:defRPr sz="2667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CE4394-6F33-614E-A9AA-BBB1BED49C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Roobert" pitchFamily="2" charset="77"/>
              </a:defRPr>
            </a:lvl1pPr>
          </a:lstStyle>
          <a:p>
            <a:endParaRPr lang="fi-FI" dirty="0">
              <a:solidFill>
                <a:schemeClr val="accent2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31C784-70DC-9A44-9FD3-3765BD681C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Roobert" pitchFamily="2" charset="77"/>
              </a:defRPr>
            </a:lvl1pPr>
          </a:lstStyle>
          <a:p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96776DA9-B66D-0740-ACBF-296FA1E119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150" y="620712"/>
            <a:ext cx="10558463" cy="898705"/>
          </a:xfrm>
          <a:prstGeom prst="rect">
            <a:avLst/>
          </a:prstGeom>
        </p:spPr>
        <p:txBody>
          <a:bodyPr anchor="b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80964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21410" y="1540366"/>
            <a:ext cx="5052815" cy="589144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2000" b="0" i="0" spc="0" baseline="0">
                <a:solidFill>
                  <a:schemeClr val="bg1"/>
                </a:solidFill>
                <a:latin typeface="Roobert Medium" pitchFamily="2" charset="77"/>
                <a:ea typeface="Roobert Medium" pitchFamily="2" charset="77"/>
                <a:cs typeface="Roobert Medium" pitchFamily="2" charset="77"/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2276872"/>
            <a:ext cx="5060826" cy="353496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600"/>
            </a:lvl1pPr>
            <a:lvl2pPr marL="609585" indent="0">
              <a:buNone/>
              <a:defRPr sz="2000"/>
            </a:lvl2pPr>
            <a:lvl3pPr marL="1219170" indent="0">
              <a:buNone/>
              <a:defRPr sz="2000"/>
            </a:lvl3pPr>
            <a:lvl4pPr marL="1828754" indent="0">
              <a:buNone/>
              <a:defRPr sz="2000"/>
            </a:lvl4pPr>
            <a:lvl5pPr marL="2438339" indent="0">
              <a:buNone/>
              <a:defRPr sz="20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312026" y="1528091"/>
            <a:ext cx="5065587" cy="601419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000" b="0" i="0" spc="0" baseline="0">
                <a:solidFill>
                  <a:schemeClr val="bg1"/>
                </a:solidFill>
                <a:latin typeface="Roobert Medium" pitchFamily="2" charset="77"/>
                <a:ea typeface="Roobert Medium" pitchFamily="2" charset="77"/>
                <a:cs typeface="Roobert Medium" pitchFamily="2" charset="77"/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2026" y="2276871"/>
            <a:ext cx="5065587" cy="353496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6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638C1A1-D535-EA48-B6CA-96229FC091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 dirty="0">
              <a:solidFill>
                <a:schemeClr val="accent2"/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BCF172A-BC47-0540-AF3D-2CC7B2D3FE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F0531EC-D1EA-2E46-A929-B01ECB8A93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150" y="620712"/>
            <a:ext cx="10558463" cy="898705"/>
          </a:xfrm>
          <a:prstGeom prst="rect">
            <a:avLst/>
          </a:prstGeom>
        </p:spPr>
        <p:txBody>
          <a:bodyPr anchor="b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931783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3749CA9-B588-8642-9D1C-E7C398E3FAD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415479" y="2492896"/>
            <a:ext cx="9361041" cy="187220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4000">
                <a:latin typeface="Reckless Neue" pitchFamily="2" charset="0"/>
              </a:defRPr>
            </a:lvl1pPr>
          </a:lstStyle>
          <a:p>
            <a:pPr lvl="0"/>
            <a:endParaRPr lang="fi-FI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361254C-DA18-1C46-B0DB-66AC4AB2F81F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latin typeface="Roobert" pitchFamily="2" charset="77"/>
              </a:defRPr>
            </a:lvl1pPr>
          </a:lstStyle>
          <a:p>
            <a:endParaRPr lang="fi-FI" dirty="0">
              <a:solidFill>
                <a:schemeClr val="accent2"/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E543F7B-7BF9-C84F-AC83-3BA7C2B897B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latin typeface="Roobert" pitchFamily="2" charset="77"/>
              </a:defRPr>
            </a:lvl1pPr>
          </a:lstStyle>
          <a:p>
            <a:endParaRPr lang="en-US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988214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lumn with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58B0809-9527-F04E-BB8C-A9A0BA98E3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Roobert" pitchFamily="2" charset="77"/>
              </a:defRPr>
            </a:lvl1pPr>
          </a:lstStyle>
          <a:p>
            <a:endParaRPr lang="fi-FI" dirty="0">
              <a:solidFill>
                <a:schemeClr val="accent2"/>
              </a:solidFill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1CA8AAE3-F7B9-2448-B559-75D8221448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Roobert" pitchFamily="2" charset="77"/>
              </a:defRPr>
            </a:lvl1pPr>
          </a:lstStyle>
          <a:p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37869CA-DE96-F941-AADB-396EAD12B9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150" y="620712"/>
            <a:ext cx="10558463" cy="898705"/>
          </a:xfrm>
          <a:prstGeom prst="rect">
            <a:avLst/>
          </a:prstGeom>
        </p:spPr>
        <p:txBody>
          <a:bodyPr anchor="b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01735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642" userDrawn="1">
          <p15:clr>
            <a:srgbClr val="FBAE40"/>
          </p15:clr>
        </p15:guide>
        <p15:guide id="2" pos="1895" userDrawn="1">
          <p15:clr>
            <a:srgbClr val="FBAE40"/>
          </p15:clr>
        </p15:guide>
        <p15:guide id="3" pos="3018" userDrawn="1">
          <p15:clr>
            <a:srgbClr val="FBAE40"/>
          </p15:clr>
        </p15:guide>
        <p15:guide id="4" pos="3277" userDrawn="1">
          <p15:clr>
            <a:srgbClr val="FBAE40"/>
          </p15:clr>
        </p15:guide>
        <p15:guide id="5" pos="4401" userDrawn="1">
          <p15:clr>
            <a:srgbClr val="FBAE40"/>
          </p15:clr>
        </p15:guide>
        <p15:guide id="6" pos="4660" userDrawn="1">
          <p15:clr>
            <a:srgbClr val="FBAE40"/>
          </p15:clr>
        </p15:guide>
        <p15:guide id="7" pos="5777" userDrawn="1">
          <p15:clr>
            <a:srgbClr val="FBAE40"/>
          </p15:clr>
        </p15:guide>
        <p15:guide id="8" pos="6042" userDrawn="1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Column with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A85346B-EA12-EA4D-A639-087F4ECB29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Roobert" pitchFamily="2" charset="77"/>
              </a:defRPr>
            </a:lvl1pPr>
          </a:lstStyle>
          <a:p>
            <a:endParaRPr lang="fi-FI" dirty="0">
              <a:solidFill>
                <a:schemeClr val="accent2"/>
              </a:solidFill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2784128A-F390-6345-801A-6A81B15C89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Roobert" pitchFamily="2" charset="77"/>
              </a:defRPr>
            </a:lvl1pPr>
          </a:lstStyle>
          <a:p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2BB8BFF9-85ED-5148-976A-E20EE6664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150" y="620712"/>
            <a:ext cx="10558463" cy="898705"/>
          </a:xfrm>
          <a:prstGeom prst="rect">
            <a:avLst/>
          </a:prstGeom>
        </p:spPr>
        <p:txBody>
          <a:bodyPr anchor="b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04840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408">
          <p15:clr>
            <a:srgbClr val="FBAE40"/>
          </p15:clr>
        </p15:guide>
        <p15:guide id="2" pos="1663">
          <p15:clr>
            <a:srgbClr val="FBAE40"/>
          </p15:clr>
        </p15:guide>
        <p15:guide id="3" pos="2560">
          <p15:clr>
            <a:srgbClr val="FBAE40"/>
          </p15:clr>
        </p15:guide>
        <p15:guide id="4" pos="2816">
          <p15:clr>
            <a:srgbClr val="FBAE40"/>
          </p15:clr>
        </p15:guide>
        <p15:guide id="5" pos="4860">
          <p15:clr>
            <a:srgbClr val="FBAE40"/>
          </p15:clr>
        </p15:guide>
        <p15:guide id="6" pos="5120">
          <p15:clr>
            <a:srgbClr val="FBAE40"/>
          </p15:clr>
        </p15:guide>
        <p15:guide id="7" pos="6012">
          <p15:clr>
            <a:srgbClr val="FBAE40"/>
          </p15:clr>
        </p15:guide>
        <p15:guide id="8" pos="6272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ntent in 5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45FA227-24B2-8247-B161-AE8D61344D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4387" y="1844824"/>
            <a:ext cx="6172201" cy="396701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/>
            </a:lvl1pPr>
            <a:lvl2pPr marL="609585" indent="0">
              <a:buNone/>
              <a:defRPr/>
            </a:lvl2pPr>
            <a:lvl3pPr marL="1219170" indent="0">
              <a:buNone/>
              <a:defRPr/>
            </a:lvl3pPr>
            <a:lvl4pPr marL="1828754" indent="0">
              <a:buNone/>
              <a:defRPr/>
            </a:lvl4pPr>
            <a:lvl5pPr marL="2438339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Content Placeholder 7">
            <a:extLst>
              <a:ext uri="{FF2B5EF4-FFF2-40B4-BE49-F238E27FC236}">
                <a16:creationId xmlns:a16="http://schemas.microsoft.com/office/drawing/2014/main" id="{6B9454EC-13E5-CF42-B857-213646D3E0E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397750" y="1844824"/>
            <a:ext cx="3979863" cy="396701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AEA6FF3-36F7-0243-82F5-6E2FFDFFD28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latin typeface="Roobert" pitchFamily="2" charset="77"/>
              </a:defRPr>
            </a:lvl1pPr>
          </a:lstStyle>
          <a:p>
            <a:endParaRPr lang="fi-FI" dirty="0">
              <a:solidFill>
                <a:schemeClr val="accent2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5C9E74-35A6-DD41-98CB-EFBAFCA86AD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latin typeface="Roobert" pitchFamily="2" charset="77"/>
              </a:defRPr>
            </a:lvl1pPr>
          </a:lstStyle>
          <a:p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2ACD0B7-9576-5247-A36A-D94D6F036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150" y="620712"/>
            <a:ext cx="10558463" cy="898705"/>
          </a:xfrm>
          <a:prstGeom prst="rect">
            <a:avLst/>
          </a:prstGeom>
        </p:spPr>
        <p:txBody>
          <a:bodyPr anchor="b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27229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642">
          <p15:clr>
            <a:srgbClr val="FBAE40"/>
          </p15:clr>
        </p15:guide>
        <p15:guide id="2" pos="1895">
          <p15:clr>
            <a:srgbClr val="FBAE40"/>
          </p15:clr>
        </p15:guide>
        <p15:guide id="3" pos="3018">
          <p15:clr>
            <a:srgbClr val="FBAE40"/>
          </p15:clr>
        </p15:guide>
        <p15:guide id="4" pos="3277">
          <p15:clr>
            <a:srgbClr val="FBAE40"/>
          </p15:clr>
        </p15:guide>
        <p15:guide id="5" pos="4401">
          <p15:clr>
            <a:srgbClr val="FBAE40"/>
          </p15:clr>
        </p15:guide>
        <p15:guide id="6" pos="4660">
          <p15:clr>
            <a:srgbClr val="FBAE40"/>
          </p15:clr>
        </p15:guide>
        <p15:guide id="7" pos="5777">
          <p15:clr>
            <a:srgbClr val="FBAE40"/>
          </p15:clr>
        </p15:guide>
        <p15:guide id="8" pos="6042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data in 3 step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9B5A1F-BF48-934B-AD3A-BD805A4492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5F9A73E-F9F0-5340-AA3D-007006D579F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08313" y="2751371"/>
            <a:ext cx="1782762" cy="894174"/>
          </a:xfrm>
        </p:spPr>
        <p:txBody>
          <a:bodyPr anchor="ctr"/>
          <a:lstStyle>
            <a:lvl1pPr algn="ctr">
              <a:buNone/>
              <a:defRPr sz="3600" b="1" i="0">
                <a:solidFill>
                  <a:schemeClr val="accent1"/>
                </a:solidFill>
                <a:latin typeface="Reckless Neue" pitchFamily="2" charset="0"/>
              </a:defRPr>
            </a:lvl1pPr>
          </a:lstStyle>
          <a:p>
            <a:pPr lvl="0"/>
            <a:r>
              <a:rPr lang="en-US" dirty="0"/>
              <a:t>1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64EB568-3A92-244B-B6E5-B01D5179DF9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008313" y="3734554"/>
            <a:ext cx="1782762" cy="1800200"/>
          </a:xfrm>
        </p:spPr>
        <p:txBody>
          <a:bodyPr anchor="t"/>
          <a:lstStyle>
            <a:lvl1pPr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DD7FFE7F-AF6E-D54A-8020-2A2EFCC539F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204619" y="2751371"/>
            <a:ext cx="1782762" cy="894174"/>
          </a:xfrm>
        </p:spPr>
        <p:txBody>
          <a:bodyPr anchor="ctr"/>
          <a:lstStyle>
            <a:lvl1pPr algn="ctr">
              <a:buNone/>
              <a:defRPr sz="3600" b="1" i="0">
                <a:solidFill>
                  <a:schemeClr val="accent1"/>
                </a:solidFill>
                <a:latin typeface="Reckless Neue" pitchFamily="2" charset="0"/>
              </a:defRPr>
            </a:lvl1pPr>
          </a:lstStyle>
          <a:p>
            <a:pPr lvl="0"/>
            <a:r>
              <a:rPr lang="en-US" dirty="0"/>
              <a:t>2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264378E8-E93E-2E4A-9F4A-AB7E71164A8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04619" y="3734554"/>
            <a:ext cx="1782762" cy="1800200"/>
          </a:xfrm>
        </p:spPr>
        <p:txBody>
          <a:bodyPr anchor="t"/>
          <a:lstStyle>
            <a:lvl1pPr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767EFFE7-6DB7-E646-8B25-277AE0A9E0E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397750" y="2751371"/>
            <a:ext cx="1782762" cy="894174"/>
          </a:xfrm>
        </p:spPr>
        <p:txBody>
          <a:bodyPr anchor="ctr"/>
          <a:lstStyle>
            <a:lvl1pPr algn="ctr">
              <a:buNone/>
              <a:defRPr sz="3600" b="1" i="0">
                <a:solidFill>
                  <a:schemeClr val="accent1"/>
                </a:solidFill>
                <a:latin typeface="Reckless Neue" pitchFamily="2" charset="0"/>
              </a:defRPr>
            </a:lvl1pPr>
          </a:lstStyle>
          <a:p>
            <a:pPr lvl="0"/>
            <a:r>
              <a:rPr lang="en-US" dirty="0"/>
              <a:t>3</a:t>
            </a: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76443E62-3230-B843-AFF7-1FAD6439D43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397750" y="3734554"/>
            <a:ext cx="1782762" cy="1800200"/>
          </a:xfrm>
        </p:spPr>
        <p:txBody>
          <a:bodyPr anchor="t"/>
          <a:lstStyle>
            <a:lvl1pPr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89EC72-967F-D24B-AFA6-E08CCE2AD7B3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latin typeface="Roobert" pitchFamily="2" charset="77"/>
              </a:defRPr>
            </a:lvl1pPr>
          </a:lstStyle>
          <a:p>
            <a:endParaRPr lang="fi-FI" dirty="0">
              <a:solidFill>
                <a:schemeClr val="accent2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819F09-4614-3044-9EB7-0F43193D2D62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latin typeface="Roobert" pitchFamily="2" charset="77"/>
              </a:defRPr>
            </a:lvl1pPr>
          </a:lstStyle>
          <a:p>
            <a:endParaRPr lang="en-US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7226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642">
          <p15:clr>
            <a:srgbClr val="FBAE40"/>
          </p15:clr>
        </p15:guide>
        <p15:guide id="2" pos="1895">
          <p15:clr>
            <a:srgbClr val="FBAE40"/>
          </p15:clr>
        </p15:guide>
        <p15:guide id="3" pos="3018">
          <p15:clr>
            <a:srgbClr val="FBAE40"/>
          </p15:clr>
        </p15:guide>
        <p15:guide id="4" pos="3277">
          <p15:clr>
            <a:srgbClr val="FBAE40"/>
          </p15:clr>
        </p15:guide>
        <p15:guide id="5" pos="4401">
          <p15:clr>
            <a:srgbClr val="FBAE40"/>
          </p15:clr>
        </p15:guide>
        <p15:guide id="6" pos="4660">
          <p15:clr>
            <a:srgbClr val="FBAE40"/>
          </p15:clr>
        </p15:guide>
        <p15:guide id="7" pos="5777">
          <p15:clr>
            <a:srgbClr val="FBAE40"/>
          </p15:clr>
        </p15:guide>
        <p15:guide id="8" pos="6042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Helper 2 colum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5C6D84-8CD3-BB49-B987-5A83B08D75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Roobert" pitchFamily="2" charset="77"/>
              </a:defRPr>
            </a:lvl1pPr>
          </a:lstStyle>
          <a:p>
            <a:endParaRPr lang="fi-FI" dirty="0">
              <a:solidFill>
                <a:schemeClr val="accent2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1BB626-B110-8843-90CD-3D44A3B96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Roobert" pitchFamily="2" charset="77"/>
              </a:defRPr>
            </a:lvl1pPr>
          </a:lstStyle>
          <a:p>
            <a:endParaRPr lang="en-US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85500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lper 5 colum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3EDA04C-05D6-0D44-B2A6-27DF1107C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Roobert" pitchFamily="2" charset="77"/>
              </a:defRPr>
            </a:lvl1pPr>
          </a:lstStyle>
          <a:p>
            <a:endParaRPr lang="fi-FI" dirty="0">
              <a:solidFill>
                <a:schemeClr val="accent2"/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5DACBB-B6AC-904E-8D6E-D974309D87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Roobert" pitchFamily="2" charset="77"/>
              </a:defRPr>
            </a:lvl1pPr>
          </a:lstStyle>
          <a:p>
            <a:endParaRPr lang="en-US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5853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642">
          <p15:clr>
            <a:srgbClr val="FBAE40"/>
          </p15:clr>
        </p15:guide>
        <p15:guide id="2" pos="1895">
          <p15:clr>
            <a:srgbClr val="FBAE40"/>
          </p15:clr>
        </p15:guide>
        <p15:guide id="3" pos="3018">
          <p15:clr>
            <a:srgbClr val="FBAE40"/>
          </p15:clr>
        </p15:guide>
        <p15:guide id="4" pos="3277">
          <p15:clr>
            <a:srgbClr val="FBAE40"/>
          </p15:clr>
        </p15:guide>
        <p15:guide id="5" pos="4401">
          <p15:clr>
            <a:srgbClr val="FBAE40"/>
          </p15:clr>
        </p15:guide>
        <p15:guide id="6" pos="4660">
          <p15:clr>
            <a:srgbClr val="FBAE40"/>
          </p15:clr>
        </p15:guide>
        <p15:guide id="7" pos="5777">
          <p15:clr>
            <a:srgbClr val="FBAE40"/>
          </p15:clr>
        </p15:guide>
        <p15:guide id="8" pos="6042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lper 6 colum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62F60F8-3944-784B-8B53-E5BDDC219F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Roobert" pitchFamily="2" charset="77"/>
              </a:defRPr>
            </a:lvl1pPr>
          </a:lstStyle>
          <a:p>
            <a:endParaRPr lang="fi-FI" dirty="0">
              <a:solidFill>
                <a:schemeClr val="accent2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5D82E0-8947-FC41-AACC-03ED35305B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Roobert" pitchFamily="2" charset="77"/>
              </a:defRPr>
            </a:lvl1pPr>
          </a:lstStyle>
          <a:p>
            <a:endParaRPr lang="en-US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16025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408">
          <p15:clr>
            <a:srgbClr val="FBAE40"/>
          </p15:clr>
        </p15:guide>
        <p15:guide id="2" pos="1663">
          <p15:clr>
            <a:srgbClr val="FBAE40"/>
          </p15:clr>
        </p15:guide>
        <p15:guide id="3" pos="2560">
          <p15:clr>
            <a:srgbClr val="FBAE40"/>
          </p15:clr>
        </p15:guide>
        <p15:guide id="4" pos="2816">
          <p15:clr>
            <a:srgbClr val="FBAE40"/>
          </p15:clr>
        </p15:guide>
        <p15:guide id="5" pos="4860">
          <p15:clr>
            <a:srgbClr val="FBAE40"/>
          </p15:clr>
        </p15:guide>
        <p15:guide id="6" pos="5120">
          <p15:clr>
            <a:srgbClr val="FBAE40"/>
          </p15:clr>
        </p15:guide>
        <p15:guide id="7" pos="6012">
          <p15:clr>
            <a:srgbClr val="FBAE40"/>
          </p15:clr>
        </p15:guide>
        <p15:guide id="8" pos="6272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F4A4C4D-8C24-6E4C-A04D-B960B5D5F4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 dirty="0">
              <a:solidFill>
                <a:schemeClr val="accent2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9CA9E5B-79FA-944B-B973-5C30759109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B3EFF73-DB1B-C549-9F84-10DD1FAF3F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150" y="620712"/>
            <a:ext cx="10558463" cy="898705"/>
          </a:xfrm>
          <a:prstGeom prst="rect">
            <a:avLst/>
          </a:prstGeom>
        </p:spPr>
        <p:txBody>
          <a:bodyPr anchor="b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819891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6ADE58B-C8A9-3D40-A28E-CFA526F563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 dirty="0">
              <a:solidFill>
                <a:schemeClr val="accent2"/>
              </a:solidFill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1EE23EB0-F049-A645-84AC-4D7200C2D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82A485E-CF67-754B-AE28-F9B05BBA50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150" y="620712"/>
            <a:ext cx="10558463" cy="898705"/>
          </a:xfrm>
          <a:prstGeom prst="rect">
            <a:avLst/>
          </a:prstGeom>
        </p:spPr>
        <p:txBody>
          <a:bodyPr anchor="b"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78D0509-A54A-FC4D-AEC5-B9F053433E0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5196037" y="2114331"/>
            <a:ext cx="1821600" cy="1821600"/>
          </a:xfrm>
          <a:prstGeom prst="ellipse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8348ABD3-5763-0444-A120-EDA16786FBF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70400" y="4097039"/>
            <a:ext cx="3244850" cy="431800"/>
          </a:xfrm>
        </p:spPr>
        <p:txBody>
          <a:bodyPr/>
          <a:lstStyle>
            <a:lvl1pPr marL="0" indent="0" algn="ctr">
              <a:buNone/>
              <a:defRPr sz="2200" b="0" i="0">
                <a:latin typeface="Roobert Medium" pitchFamily="2" charset="77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99057EF9-A46A-464B-B915-E0969100313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70400" y="4528840"/>
            <a:ext cx="3244850" cy="1282998"/>
          </a:xfrm>
        </p:spPr>
        <p:txBody>
          <a:bodyPr/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800" b="0" i="0">
                <a:latin typeface="Roobert" pitchFamily="2" charset="77"/>
              </a:defRPr>
            </a:lvl1pPr>
          </a:lstStyle>
          <a:p>
            <a:pPr lvl="0"/>
            <a:r>
              <a:rPr lang="en-US" dirty="0"/>
              <a:t>Title</a:t>
            </a:r>
          </a:p>
          <a:p>
            <a:pPr lvl="0"/>
            <a:r>
              <a:rPr lang="en-US" dirty="0"/>
              <a:t>E-mail</a:t>
            </a:r>
          </a:p>
          <a:p>
            <a:pPr lvl="0"/>
            <a:r>
              <a:rPr lang="en-US" dirty="0"/>
              <a:t>Tel.</a:t>
            </a:r>
          </a:p>
        </p:txBody>
      </p:sp>
    </p:spTree>
    <p:extLst>
      <p:ext uri="{BB962C8B-B14F-4D97-AF65-F5344CB8AC3E}">
        <p14:creationId xmlns:p14="http://schemas.microsoft.com/office/powerpoint/2010/main" val="7342959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408">
          <p15:clr>
            <a:srgbClr val="FBAE40"/>
          </p15:clr>
        </p15:guide>
        <p15:guide id="2" pos="1663">
          <p15:clr>
            <a:srgbClr val="FBAE40"/>
          </p15:clr>
        </p15:guide>
        <p15:guide id="3" pos="2560">
          <p15:clr>
            <a:srgbClr val="FBAE40"/>
          </p15:clr>
        </p15:guide>
        <p15:guide id="4" pos="2816">
          <p15:clr>
            <a:srgbClr val="FBAE40"/>
          </p15:clr>
        </p15:guide>
        <p15:guide id="5" pos="4860">
          <p15:clr>
            <a:srgbClr val="FBAE40"/>
          </p15:clr>
        </p15:guide>
        <p15:guide id="6" pos="5120">
          <p15:clr>
            <a:srgbClr val="FBAE40"/>
          </p15:clr>
        </p15:guide>
        <p15:guide id="7" pos="6012">
          <p15:clr>
            <a:srgbClr val="FBAE40"/>
          </p15:clr>
        </p15:guide>
        <p15:guide id="8" pos="6272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column visual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9349" y="3063156"/>
            <a:ext cx="5050628" cy="274868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600">
                <a:solidFill>
                  <a:schemeClr val="tx1"/>
                </a:solidFill>
              </a:defRPr>
            </a:lvl1pPr>
            <a:lvl2pPr marL="609585" indent="0">
              <a:buNone/>
              <a:defRPr sz="2667">
                <a:solidFill>
                  <a:srgbClr val="646464"/>
                </a:solidFill>
              </a:defRPr>
            </a:lvl2pPr>
            <a:lvl3pPr marL="1219170" indent="0">
              <a:buNone/>
              <a:defRPr sz="2667">
                <a:solidFill>
                  <a:srgbClr val="646464"/>
                </a:solidFill>
              </a:defRPr>
            </a:lvl3pPr>
            <a:lvl4pPr marL="1828754" indent="0">
              <a:buNone/>
              <a:defRPr sz="2667">
                <a:solidFill>
                  <a:srgbClr val="646464"/>
                </a:solidFill>
              </a:defRPr>
            </a:lvl4pPr>
            <a:lvl5pPr marL="2438339" indent="0">
              <a:buNone/>
              <a:defRPr sz="2667">
                <a:solidFill>
                  <a:srgbClr val="646464"/>
                </a:solidFill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6BB35C-53FB-DA44-B31C-4D67314089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 dirty="0">
              <a:solidFill>
                <a:schemeClr val="accent2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B4CD9C-75F8-8844-9646-A64DDF296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2E9727C-1E89-AA4C-8B11-AFDD371CB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449" y="1844824"/>
            <a:ext cx="5065589" cy="900323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0C36DBA3-8E57-CB45-BFB7-D7582290D336}"/>
              </a:ext>
            </a:extLst>
          </p:cNvPr>
          <p:cNvSpPr>
            <a:spLocks noGrp="1"/>
          </p:cNvSpPr>
          <p:nvPr>
            <p:ph sz="half" idx="12" hasCustomPrompt="1"/>
          </p:nvPr>
        </p:nvSpPr>
        <p:spPr>
          <a:xfrm>
            <a:off x="829349" y="1229469"/>
            <a:ext cx="5060827" cy="297346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200" b="1" cap="all" spc="40" baseline="0">
                <a:solidFill>
                  <a:schemeClr val="tx2"/>
                </a:solidFill>
                <a:latin typeface="Roobert" pitchFamily="2" charset="77"/>
              </a:defRPr>
            </a:lvl1pPr>
            <a:lvl2pPr marL="609585" indent="0">
              <a:buNone/>
              <a:defRPr sz="2667">
                <a:solidFill>
                  <a:srgbClr val="646464"/>
                </a:solidFill>
              </a:defRPr>
            </a:lvl2pPr>
            <a:lvl3pPr marL="1219170" indent="0">
              <a:buNone/>
              <a:defRPr sz="2667">
                <a:solidFill>
                  <a:srgbClr val="646464"/>
                </a:solidFill>
              </a:defRPr>
            </a:lvl3pPr>
            <a:lvl4pPr marL="1828754" indent="0">
              <a:buNone/>
              <a:defRPr sz="2667">
                <a:solidFill>
                  <a:srgbClr val="646464"/>
                </a:solidFill>
              </a:defRPr>
            </a:lvl4pPr>
            <a:lvl5pPr marL="2438339" indent="0">
              <a:buNone/>
              <a:defRPr sz="2667">
                <a:solidFill>
                  <a:srgbClr val="646464"/>
                </a:solidFill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Add Section name</a:t>
            </a: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93CC2D59-77F2-0446-BDE1-37DA6F511C6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299200" y="1229469"/>
            <a:ext cx="5078413" cy="458236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/>
              <a:t>Add image or text content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09831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0/50 with Quot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6AE149A-C465-2B45-BC04-55423ADA3251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latin typeface="Lato" panose="020F0502020204030203" pitchFamily="34" charset="77"/>
              <a:ea typeface="Heuristica" charset="0"/>
              <a:cs typeface="Heuristica" charset="0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610F1CD-CA35-A44F-9977-64893F0EFF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5500" y="1844825"/>
            <a:ext cx="5054600" cy="3967014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/>
            </a:lvl1pPr>
            <a:lvl2pPr marL="609585" indent="0">
              <a:buNone/>
              <a:defRPr/>
            </a:lvl2pPr>
            <a:lvl3pPr marL="1219170" indent="0">
              <a:buNone/>
              <a:defRPr/>
            </a:lvl3pPr>
            <a:lvl4pPr marL="1828755" indent="0">
              <a:buNone/>
              <a:defRPr/>
            </a:lvl4pPr>
            <a:lvl5pPr marL="2438339" indent="0">
              <a:buNone/>
              <a:defRPr/>
            </a:lvl5pPr>
          </a:lstStyle>
          <a:p>
            <a:pPr lvl="0"/>
            <a:endParaRPr lang="en-GB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7826C7B3-460F-B841-88B1-E5E0DEC1B42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705600" y="2435225"/>
            <a:ext cx="4672013" cy="2146300"/>
          </a:xfrm>
        </p:spPr>
        <p:txBody>
          <a:bodyPr anchor="ctr"/>
          <a:lstStyle>
            <a:lvl1pPr marL="0" indent="0" algn="ctr">
              <a:buNone/>
              <a:defRPr sz="2800" b="0" i="0">
                <a:latin typeface="Reckless Neue" pitchFamily="2" charset="0"/>
              </a:defRPr>
            </a:lvl1pPr>
            <a:lvl2pPr marL="609585" indent="0">
              <a:buNone/>
              <a:defRPr/>
            </a:lvl2pPr>
            <a:lvl3pPr marL="1219170" indent="0">
              <a:buNone/>
              <a:defRPr/>
            </a:lvl3pPr>
            <a:lvl4pPr marL="1828755" indent="0">
              <a:buNone/>
              <a:defRPr/>
            </a:lvl4pPr>
            <a:lvl5pPr marL="2438339" indent="0">
              <a:buNone/>
              <a:defRPr/>
            </a:lvl5pPr>
          </a:lstStyle>
          <a:p>
            <a:pPr lvl="0"/>
            <a:endParaRPr lang="en-US" dirty="0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F8286967-27B0-764D-AD84-8CB587D1C84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15009" y="6217239"/>
            <a:ext cx="762604" cy="155063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7B6B8195-DB05-A846-9B5E-784CB4E8B9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5500" y="620688"/>
            <a:ext cx="5062538" cy="901725"/>
          </a:xfrm>
        </p:spPr>
        <p:txBody>
          <a:bodyPr anchor="b"/>
          <a:lstStyle>
            <a:lvl1pPr>
              <a:defRPr sz="2400"/>
            </a:lvl1pPr>
          </a:lstStyle>
          <a:p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B6010CA-91B3-FA48-A58F-98DDCC3240CF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63762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 slide with visual story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9349" y="3063156"/>
            <a:ext cx="5050628" cy="274868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600">
                <a:solidFill>
                  <a:schemeClr val="tx1"/>
                </a:solidFill>
              </a:defRPr>
            </a:lvl1pPr>
            <a:lvl2pPr marL="609585" indent="0">
              <a:buNone/>
              <a:defRPr sz="2667">
                <a:solidFill>
                  <a:srgbClr val="646464"/>
                </a:solidFill>
              </a:defRPr>
            </a:lvl2pPr>
            <a:lvl3pPr marL="1219170" indent="0">
              <a:buNone/>
              <a:defRPr sz="2667">
                <a:solidFill>
                  <a:srgbClr val="646464"/>
                </a:solidFill>
              </a:defRPr>
            </a:lvl3pPr>
            <a:lvl4pPr marL="1828754" indent="0">
              <a:buNone/>
              <a:defRPr sz="2667">
                <a:solidFill>
                  <a:srgbClr val="646464"/>
                </a:solidFill>
              </a:defRPr>
            </a:lvl4pPr>
            <a:lvl5pPr marL="2438339" indent="0">
              <a:buNone/>
              <a:defRPr sz="2667">
                <a:solidFill>
                  <a:srgbClr val="646464"/>
                </a:solidFill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6BB35C-53FB-DA44-B31C-4D67314089F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effectLst>
            <a:glow rad="63500">
              <a:schemeClr val="bg1">
                <a:alpha val="40000"/>
              </a:schemeClr>
            </a:glow>
          </a:effectLst>
        </p:spPr>
        <p:txBody>
          <a:bodyPr/>
          <a:lstStyle/>
          <a:p>
            <a:endParaRPr lang="fi-FI" dirty="0">
              <a:solidFill>
                <a:schemeClr val="accent2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B4CD9C-75F8-8844-9646-A64DDF296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2E9727C-1E89-AA4C-8B11-AFDD371CB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449" y="1844824"/>
            <a:ext cx="5065589" cy="900323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0C36DBA3-8E57-CB45-BFB7-D7582290D336}"/>
              </a:ext>
            </a:extLst>
          </p:cNvPr>
          <p:cNvSpPr>
            <a:spLocks noGrp="1"/>
          </p:cNvSpPr>
          <p:nvPr>
            <p:ph sz="half" idx="12" hasCustomPrompt="1"/>
          </p:nvPr>
        </p:nvSpPr>
        <p:spPr>
          <a:xfrm>
            <a:off x="829349" y="1229469"/>
            <a:ext cx="5060827" cy="297346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200" b="1" cap="all" spc="40" baseline="0">
                <a:solidFill>
                  <a:schemeClr val="tx2"/>
                </a:solidFill>
                <a:latin typeface="Roobert" pitchFamily="2" charset="77"/>
              </a:defRPr>
            </a:lvl1pPr>
            <a:lvl2pPr marL="609585" indent="0">
              <a:buNone/>
              <a:defRPr sz="2667">
                <a:solidFill>
                  <a:srgbClr val="646464"/>
                </a:solidFill>
              </a:defRPr>
            </a:lvl2pPr>
            <a:lvl3pPr marL="1219170" indent="0">
              <a:buNone/>
              <a:defRPr sz="2667">
                <a:solidFill>
                  <a:srgbClr val="646464"/>
                </a:solidFill>
              </a:defRPr>
            </a:lvl3pPr>
            <a:lvl4pPr marL="1828754" indent="0">
              <a:buNone/>
              <a:defRPr sz="2667">
                <a:solidFill>
                  <a:srgbClr val="646464"/>
                </a:solidFill>
              </a:defRPr>
            </a:lvl4pPr>
            <a:lvl5pPr marL="2438339" indent="0">
              <a:buNone/>
              <a:defRPr sz="2667">
                <a:solidFill>
                  <a:srgbClr val="646464"/>
                </a:solidFill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Add Section name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151C9276-7E45-7341-9897-C0D7F945C15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615009" y="6217239"/>
            <a:ext cx="762604" cy="155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48786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 slide with visual story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9349" y="3063156"/>
            <a:ext cx="5050628" cy="274868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600">
                <a:solidFill>
                  <a:schemeClr val="tx1"/>
                </a:solidFill>
              </a:defRPr>
            </a:lvl1pPr>
            <a:lvl2pPr marL="609585" indent="0">
              <a:buNone/>
              <a:defRPr sz="2667">
                <a:solidFill>
                  <a:srgbClr val="646464"/>
                </a:solidFill>
              </a:defRPr>
            </a:lvl2pPr>
            <a:lvl3pPr marL="1219170" indent="0">
              <a:buNone/>
              <a:defRPr sz="2667">
                <a:solidFill>
                  <a:srgbClr val="646464"/>
                </a:solidFill>
              </a:defRPr>
            </a:lvl3pPr>
            <a:lvl4pPr marL="1828754" indent="0">
              <a:buNone/>
              <a:defRPr sz="2667">
                <a:solidFill>
                  <a:srgbClr val="646464"/>
                </a:solidFill>
              </a:defRPr>
            </a:lvl4pPr>
            <a:lvl5pPr marL="2438339" indent="0">
              <a:buNone/>
              <a:defRPr sz="2667">
                <a:solidFill>
                  <a:srgbClr val="646464"/>
                </a:solidFill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6BB35C-53FB-DA44-B31C-4D67314089F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effectLst>
            <a:glow rad="63500">
              <a:schemeClr val="bg1">
                <a:alpha val="40000"/>
              </a:schemeClr>
            </a:glow>
          </a:effectLst>
        </p:spPr>
        <p:txBody>
          <a:bodyPr/>
          <a:lstStyle/>
          <a:p>
            <a:endParaRPr lang="fi-FI" dirty="0">
              <a:solidFill>
                <a:schemeClr val="accent2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B4CD9C-75F8-8844-9646-A64DDF296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2E9727C-1E89-AA4C-8B11-AFDD371CB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449" y="1844824"/>
            <a:ext cx="5065589" cy="900323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0C36DBA3-8E57-CB45-BFB7-D7582290D336}"/>
              </a:ext>
            </a:extLst>
          </p:cNvPr>
          <p:cNvSpPr>
            <a:spLocks noGrp="1"/>
          </p:cNvSpPr>
          <p:nvPr>
            <p:ph sz="half" idx="12" hasCustomPrompt="1"/>
          </p:nvPr>
        </p:nvSpPr>
        <p:spPr>
          <a:xfrm>
            <a:off x="829349" y="1229469"/>
            <a:ext cx="5060827" cy="297346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200" b="1" cap="all" spc="40" baseline="0">
                <a:solidFill>
                  <a:schemeClr val="tx2"/>
                </a:solidFill>
                <a:latin typeface="Roobert" pitchFamily="2" charset="77"/>
              </a:defRPr>
            </a:lvl1pPr>
            <a:lvl2pPr marL="609585" indent="0">
              <a:buNone/>
              <a:defRPr sz="2667">
                <a:solidFill>
                  <a:srgbClr val="646464"/>
                </a:solidFill>
              </a:defRPr>
            </a:lvl2pPr>
            <a:lvl3pPr marL="1219170" indent="0">
              <a:buNone/>
              <a:defRPr sz="2667">
                <a:solidFill>
                  <a:srgbClr val="646464"/>
                </a:solidFill>
              </a:defRPr>
            </a:lvl3pPr>
            <a:lvl4pPr marL="1828754" indent="0">
              <a:buNone/>
              <a:defRPr sz="2667">
                <a:solidFill>
                  <a:srgbClr val="646464"/>
                </a:solidFill>
              </a:defRPr>
            </a:lvl4pPr>
            <a:lvl5pPr marL="2438339" indent="0">
              <a:buNone/>
              <a:defRPr sz="2667">
                <a:solidFill>
                  <a:srgbClr val="646464"/>
                </a:solidFill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Add Section name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151C9276-7E45-7341-9897-C0D7F945C15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615009" y="6217239"/>
            <a:ext cx="762604" cy="155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2556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image" Target="../media/image2.sv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18" Type="http://schemas.openxmlformats.org/officeDocument/2006/relationships/slideLayout" Target="../slideLayouts/slideLayout46.xml"/><Relationship Id="rId3" Type="http://schemas.openxmlformats.org/officeDocument/2006/relationships/slideLayout" Target="../slideLayouts/slideLayout31.xml"/><Relationship Id="rId21" Type="http://schemas.openxmlformats.org/officeDocument/2006/relationships/slideLayout" Target="../slideLayouts/slideLayout49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17" Type="http://schemas.openxmlformats.org/officeDocument/2006/relationships/slideLayout" Target="../slideLayouts/slideLayout45.xml"/><Relationship Id="rId25" Type="http://schemas.openxmlformats.org/officeDocument/2006/relationships/image" Target="../media/image15.svg"/><Relationship Id="rId2" Type="http://schemas.openxmlformats.org/officeDocument/2006/relationships/slideLayout" Target="../slideLayouts/slideLayout30.xml"/><Relationship Id="rId16" Type="http://schemas.openxmlformats.org/officeDocument/2006/relationships/slideLayout" Target="../slideLayouts/slideLayout44.xml"/><Relationship Id="rId20" Type="http://schemas.openxmlformats.org/officeDocument/2006/relationships/slideLayout" Target="../slideLayouts/slideLayout48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24" Type="http://schemas.openxmlformats.org/officeDocument/2006/relationships/image" Target="../media/image14.png"/><Relationship Id="rId5" Type="http://schemas.openxmlformats.org/officeDocument/2006/relationships/slideLayout" Target="../slideLayouts/slideLayout33.xml"/><Relationship Id="rId15" Type="http://schemas.openxmlformats.org/officeDocument/2006/relationships/slideLayout" Target="../slideLayouts/slideLayout43.xml"/><Relationship Id="rId23" Type="http://schemas.openxmlformats.org/officeDocument/2006/relationships/theme" Target="../theme/theme2.xml"/><Relationship Id="rId10" Type="http://schemas.openxmlformats.org/officeDocument/2006/relationships/slideLayout" Target="../slideLayouts/slideLayout38.xml"/><Relationship Id="rId19" Type="http://schemas.openxmlformats.org/officeDocument/2006/relationships/slideLayout" Target="../slideLayouts/slideLayout47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Relationship Id="rId22" Type="http://schemas.openxmlformats.org/officeDocument/2006/relationships/slideLayout" Target="../slideLayouts/slideLayout5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Placeholder 1"/>
          <p:cNvSpPr>
            <a:spLocks noGrp="1"/>
          </p:cNvSpPr>
          <p:nvPr>
            <p:ph type="title"/>
          </p:nvPr>
        </p:nvSpPr>
        <p:spPr>
          <a:xfrm>
            <a:off x="819150" y="620712"/>
            <a:ext cx="10558463" cy="911696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fi-FI" noProof="0" dirty="0" err="1"/>
              <a:t>Click</a:t>
            </a:r>
            <a:r>
              <a:rPr lang="fi-FI" noProof="0" dirty="0"/>
              <a:t> to </a:t>
            </a:r>
            <a:r>
              <a:rPr lang="fi-FI" noProof="0" dirty="0" err="1"/>
              <a:t>edit</a:t>
            </a:r>
            <a:r>
              <a:rPr lang="fi-FI" noProof="0" dirty="0"/>
              <a:t> Master </a:t>
            </a:r>
            <a:r>
              <a:rPr lang="fi-FI" noProof="0" dirty="0" err="1"/>
              <a:t>title</a:t>
            </a:r>
            <a:r>
              <a:rPr lang="fi-FI" noProof="0" dirty="0"/>
              <a:t> </a:t>
            </a:r>
            <a:r>
              <a:rPr lang="fi-FI" noProof="0" dirty="0" err="1"/>
              <a:t>style</a:t>
            </a:r>
            <a:endParaRPr lang="fi-FI" noProof="0" dirty="0"/>
          </a:p>
        </p:txBody>
      </p:sp>
      <p:sp>
        <p:nvSpPr>
          <p:cNvPr id="22" name="Text Placeholder 2"/>
          <p:cNvSpPr>
            <a:spLocks noGrp="1"/>
          </p:cNvSpPr>
          <p:nvPr>
            <p:ph type="body" idx="1"/>
          </p:nvPr>
        </p:nvSpPr>
        <p:spPr>
          <a:xfrm>
            <a:off x="836062" y="1844825"/>
            <a:ext cx="10541552" cy="396044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fi-FI" noProof="0" dirty="0" err="1"/>
              <a:t>Click</a:t>
            </a:r>
            <a:r>
              <a:rPr lang="fi-FI" noProof="0" dirty="0"/>
              <a:t> to </a:t>
            </a:r>
            <a:r>
              <a:rPr lang="fi-FI" noProof="0" dirty="0" err="1"/>
              <a:t>edit</a:t>
            </a:r>
            <a:r>
              <a:rPr lang="fi-FI" noProof="0" dirty="0"/>
              <a:t> Master </a:t>
            </a:r>
            <a:r>
              <a:rPr lang="fi-FI" noProof="0" dirty="0" err="1"/>
              <a:t>text</a:t>
            </a:r>
            <a:r>
              <a:rPr lang="fi-FI" noProof="0" dirty="0"/>
              <a:t> </a:t>
            </a:r>
            <a:r>
              <a:rPr lang="fi-FI" noProof="0" dirty="0" err="1"/>
              <a:t>styles</a:t>
            </a:r>
            <a:endParaRPr lang="fi-FI" noProof="0" dirty="0"/>
          </a:p>
          <a:p>
            <a:pPr lvl="1"/>
            <a:r>
              <a:rPr lang="fi-FI" noProof="0" dirty="0"/>
              <a:t>Second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2"/>
            <a:r>
              <a:rPr lang="fi-FI" noProof="0" dirty="0"/>
              <a:t>Third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3"/>
            <a:r>
              <a:rPr lang="fi-FI" noProof="0" dirty="0" err="1"/>
              <a:t>Fourth</a:t>
            </a:r>
            <a:r>
              <a:rPr lang="fi-FI" noProof="0" dirty="0"/>
              <a:t>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4"/>
            <a:r>
              <a:rPr lang="fi-FI" noProof="0" dirty="0" err="1"/>
              <a:t>Fifth</a:t>
            </a:r>
            <a:r>
              <a:rPr lang="fi-FI" noProof="0" dirty="0"/>
              <a:t> </a:t>
            </a:r>
            <a:r>
              <a:rPr lang="fi-FI" noProof="0" dirty="0" err="1"/>
              <a:t>level</a:t>
            </a:r>
            <a:endParaRPr lang="fi-FI" noProof="0" dirty="0"/>
          </a:p>
        </p:txBody>
      </p:sp>
      <p:sp>
        <p:nvSpPr>
          <p:cNvPr id="24" name="Date Placeholder 3"/>
          <p:cNvSpPr>
            <a:spLocks noGrp="1"/>
          </p:cNvSpPr>
          <p:nvPr>
            <p:ph type="dt" sz="half" idx="2"/>
          </p:nvPr>
        </p:nvSpPr>
        <p:spPr>
          <a:xfrm>
            <a:off x="4868327" y="6092825"/>
            <a:ext cx="2477020" cy="297346"/>
          </a:xfrm>
          <a:prstGeom prst="rect">
            <a:avLst/>
          </a:prstGeom>
        </p:spPr>
        <p:txBody>
          <a:bodyPr bIns="0" anchor="b" anchorCtr="0"/>
          <a:lstStyle>
            <a:lvl1pPr algn="ctr">
              <a:defRPr sz="800" b="1" i="0" cap="all" spc="20" baseline="0">
                <a:solidFill>
                  <a:schemeClr val="accent2"/>
                </a:solidFill>
                <a:latin typeface="Roobert" pitchFamily="2" charset="77"/>
                <a:ea typeface="Roobert" pitchFamily="2" charset="77"/>
                <a:cs typeface="Roobert" pitchFamily="2" charset="77"/>
              </a:defRPr>
            </a:lvl1pPr>
          </a:lstStyle>
          <a:p>
            <a:endParaRPr lang="fi-FI" dirty="0">
              <a:latin typeface="Roobert" pitchFamily="2" charset="77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30C2B0-6690-6F4D-A56D-A4C6BFAC3F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19150" y="6092825"/>
            <a:ext cx="3260626" cy="297346"/>
          </a:xfrm>
          <a:prstGeom prst="rect">
            <a:avLst/>
          </a:prstGeom>
        </p:spPr>
        <p:txBody>
          <a:bodyPr vert="horz" lIns="90000" tIns="45720" rIns="91440" bIns="0" rtlCol="0" anchor="b" anchorCtr="0"/>
          <a:lstStyle>
            <a:lvl1pPr algn="l">
              <a:defRPr sz="800" b="1" i="0" cap="all" spc="20" baseline="0">
                <a:solidFill>
                  <a:schemeClr val="accent2"/>
                </a:solidFill>
                <a:latin typeface="Roobert" pitchFamily="2" charset="77"/>
              </a:defRPr>
            </a:lvl1pPr>
          </a:lstStyle>
          <a:p>
            <a:endParaRPr lang="en-US" sz="800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DCEAFD45-FE1F-A740-9211-06D6A6DDB693}"/>
              </a:ext>
            </a:extLst>
          </p:cNvPr>
          <p:cNvPicPr>
            <a:picLocks noChangeAspect="1"/>
          </p:cNvPicPr>
          <p:nvPr userDrawn="1"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10603613" y="6216778"/>
            <a:ext cx="774000" cy="15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972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5" r:id="rId2"/>
    <p:sldLayoutId id="2147483742" r:id="rId3"/>
    <p:sldLayoutId id="2147483727" r:id="rId4"/>
    <p:sldLayoutId id="2147483718" r:id="rId5"/>
    <p:sldLayoutId id="2147483829" r:id="rId6"/>
    <p:sldLayoutId id="2147483776" r:id="rId7"/>
    <p:sldLayoutId id="2147483833" r:id="rId8"/>
    <p:sldLayoutId id="2147483834" r:id="rId9"/>
    <p:sldLayoutId id="2147483835" r:id="rId10"/>
    <p:sldLayoutId id="2147483836" r:id="rId11"/>
    <p:sldLayoutId id="2147483837" r:id="rId12"/>
    <p:sldLayoutId id="2147483831" r:id="rId13"/>
    <p:sldLayoutId id="2147483719" r:id="rId14"/>
    <p:sldLayoutId id="2147483714" r:id="rId15"/>
    <p:sldLayoutId id="2147483725" r:id="rId16"/>
    <p:sldLayoutId id="2147483744" r:id="rId17"/>
    <p:sldLayoutId id="2147483716" r:id="rId18"/>
    <p:sldLayoutId id="2147483717" r:id="rId19"/>
    <p:sldLayoutId id="2147483741" r:id="rId20"/>
    <p:sldLayoutId id="2147483794" r:id="rId21"/>
    <p:sldLayoutId id="2147483796" r:id="rId22"/>
    <p:sldLayoutId id="2147483818" r:id="rId23"/>
    <p:sldLayoutId id="2147483821" r:id="rId24"/>
    <p:sldLayoutId id="2147483760" r:id="rId25"/>
    <p:sldLayoutId id="2147483793" r:id="rId26"/>
    <p:sldLayoutId id="2147483795" r:id="rId27"/>
    <p:sldLayoutId id="2147483827" r:id="rId28"/>
  </p:sldLayoutIdLst>
  <p:hf hdr="0"/>
  <p:txStyles>
    <p:titleStyle>
      <a:lvl1pPr algn="l" defTabSz="609585" rtl="0" eaLnBrk="1" latinLnBrk="0" hangingPunct="1">
        <a:spcBef>
          <a:spcPct val="0"/>
        </a:spcBef>
        <a:buNone/>
        <a:defRPr sz="3600" b="1" i="0" kern="1200">
          <a:solidFill>
            <a:schemeClr val="tx1"/>
          </a:solidFill>
          <a:latin typeface="Reckless Neue" pitchFamily="2" charset="0"/>
          <a:ea typeface="Reckless Neue" pitchFamily="2" charset="0"/>
          <a:cs typeface="Reckless Neue" pitchFamily="2" charset="0"/>
        </a:defRPr>
      </a:lvl1pPr>
    </p:titleStyle>
    <p:bodyStyle>
      <a:lvl1pPr marL="266700" indent="-266700" algn="l" defTabSz="609585" rtl="0" eaLnBrk="1" latinLnBrk="0" hangingPunct="1">
        <a:lnSpc>
          <a:spcPct val="110000"/>
        </a:lnSpc>
        <a:spcBef>
          <a:spcPts val="800"/>
        </a:spcBef>
        <a:spcAft>
          <a:spcPts val="800"/>
        </a:spcAft>
        <a:buClr>
          <a:schemeClr val="tx2"/>
        </a:buClr>
        <a:buFont typeface="Arial"/>
        <a:buChar char="•"/>
        <a:tabLst/>
        <a:defRPr sz="1800" kern="1200">
          <a:solidFill>
            <a:schemeClr val="tx1"/>
          </a:solidFill>
          <a:latin typeface="Roobert" pitchFamily="2" charset="77"/>
          <a:ea typeface="Roobert" pitchFamily="2" charset="77"/>
          <a:cs typeface="Roobert" pitchFamily="2" charset="77"/>
        </a:defRPr>
      </a:lvl1pPr>
      <a:lvl2pPr marL="990575" indent="-380990" algn="l" defTabSz="609585" rtl="0" eaLnBrk="1" latinLnBrk="0" hangingPunct="1">
        <a:lnSpc>
          <a:spcPct val="110000"/>
        </a:lnSpc>
        <a:spcBef>
          <a:spcPts val="800"/>
        </a:spcBef>
        <a:spcAft>
          <a:spcPts val="800"/>
        </a:spcAft>
        <a:buFont typeface="Arial"/>
        <a:buChar char="–"/>
        <a:defRPr sz="1800" kern="1200">
          <a:solidFill>
            <a:schemeClr val="tx1"/>
          </a:solidFill>
          <a:latin typeface="Roobert" pitchFamily="2" charset="77"/>
          <a:ea typeface="Roobert" pitchFamily="2" charset="77"/>
          <a:cs typeface="Roobert" pitchFamily="2" charset="77"/>
        </a:defRPr>
      </a:lvl2pPr>
      <a:lvl3pPr marL="1523962" indent="-304792" algn="l" defTabSz="609585" rtl="0" eaLnBrk="1" latinLnBrk="0" hangingPunct="1">
        <a:lnSpc>
          <a:spcPct val="110000"/>
        </a:lnSpc>
        <a:spcBef>
          <a:spcPts val="800"/>
        </a:spcBef>
        <a:spcAft>
          <a:spcPts val="800"/>
        </a:spcAft>
        <a:buFont typeface="Arial"/>
        <a:buChar char="•"/>
        <a:defRPr sz="1800" kern="1200">
          <a:solidFill>
            <a:schemeClr val="tx1"/>
          </a:solidFill>
          <a:latin typeface="Roobert" pitchFamily="2" charset="77"/>
          <a:ea typeface="Roobert" pitchFamily="2" charset="77"/>
          <a:cs typeface="Roobert" pitchFamily="2" charset="77"/>
        </a:defRPr>
      </a:lvl3pPr>
      <a:lvl4pPr marL="2133547" indent="-304792" algn="l" defTabSz="609585" rtl="0" eaLnBrk="1" latinLnBrk="0" hangingPunct="1">
        <a:lnSpc>
          <a:spcPct val="110000"/>
        </a:lnSpc>
        <a:spcBef>
          <a:spcPts val="800"/>
        </a:spcBef>
        <a:spcAft>
          <a:spcPts val="800"/>
        </a:spcAft>
        <a:buFont typeface="Arial"/>
        <a:buChar char="–"/>
        <a:defRPr sz="1800" kern="1200">
          <a:solidFill>
            <a:schemeClr val="tx1"/>
          </a:solidFill>
          <a:latin typeface="Roobert" pitchFamily="2" charset="77"/>
          <a:ea typeface="Roobert" pitchFamily="2" charset="77"/>
          <a:cs typeface="Roobert" pitchFamily="2" charset="77"/>
        </a:defRPr>
      </a:lvl4pPr>
      <a:lvl5pPr marL="2743131" indent="-304792" algn="l" defTabSz="609585" rtl="0" eaLnBrk="1" latinLnBrk="0" hangingPunct="1">
        <a:lnSpc>
          <a:spcPct val="110000"/>
        </a:lnSpc>
        <a:spcBef>
          <a:spcPts val="800"/>
        </a:spcBef>
        <a:spcAft>
          <a:spcPts val="800"/>
        </a:spcAft>
        <a:buFont typeface="System Font Regular"/>
        <a:buChar char="–"/>
        <a:defRPr sz="1800" kern="1200">
          <a:solidFill>
            <a:schemeClr val="tx1"/>
          </a:solidFill>
          <a:latin typeface="Roobert" pitchFamily="2" charset="77"/>
          <a:ea typeface="Roobert" pitchFamily="2" charset="77"/>
          <a:cs typeface="Roobert" pitchFamily="2" charset="77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pos="7167" userDrawn="1">
          <p15:clr>
            <a:srgbClr val="F26B43"/>
          </p15:clr>
        </p15:guide>
        <p15:guide id="4" pos="516" userDrawn="1">
          <p15:clr>
            <a:srgbClr val="F26B43"/>
          </p15:clr>
        </p15:guide>
        <p15:guide id="5" orient="horz" pos="3838" userDrawn="1">
          <p15:clr>
            <a:srgbClr val="F26B43"/>
          </p15:clr>
        </p15:guide>
        <p15:guide id="6" orient="horz" pos="387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pos="3709" userDrawn="1">
          <p15:clr>
            <a:srgbClr val="F26B43"/>
          </p15:clr>
        </p15:guide>
        <p15:guide id="11" pos="3968" userDrawn="1">
          <p15:clr>
            <a:srgbClr val="F26B43"/>
          </p15:clr>
        </p15:guide>
        <p15:guide id="12" orient="horz" pos="959" userDrawn="1">
          <p15:clr>
            <a:srgbClr val="F26B43"/>
          </p15:clr>
        </p15:guide>
        <p15:guide id="13" orient="horz" pos="1156" userDrawn="1">
          <p15:clr>
            <a:srgbClr val="F26B43"/>
          </p15:clr>
        </p15:guide>
        <p15:guide id="14" orient="horz" pos="3661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Placeholder 1"/>
          <p:cNvSpPr>
            <a:spLocks noGrp="1"/>
          </p:cNvSpPr>
          <p:nvPr>
            <p:ph type="title"/>
          </p:nvPr>
        </p:nvSpPr>
        <p:spPr>
          <a:xfrm>
            <a:off x="836062" y="620712"/>
            <a:ext cx="10541551" cy="911696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fi-FI" noProof="0" dirty="0" err="1"/>
              <a:t>Click</a:t>
            </a:r>
            <a:r>
              <a:rPr lang="fi-FI" noProof="0" dirty="0"/>
              <a:t> to </a:t>
            </a:r>
            <a:r>
              <a:rPr lang="fi-FI" noProof="0" dirty="0" err="1"/>
              <a:t>edit</a:t>
            </a:r>
            <a:r>
              <a:rPr lang="fi-FI" noProof="0" dirty="0"/>
              <a:t> Master </a:t>
            </a:r>
            <a:r>
              <a:rPr lang="fi-FI" noProof="0" dirty="0" err="1"/>
              <a:t>title</a:t>
            </a:r>
            <a:r>
              <a:rPr lang="fi-FI" noProof="0" dirty="0"/>
              <a:t> </a:t>
            </a:r>
            <a:r>
              <a:rPr lang="fi-FI" noProof="0" dirty="0" err="1"/>
              <a:t>style</a:t>
            </a:r>
            <a:endParaRPr lang="fi-FI" noProof="0" dirty="0"/>
          </a:p>
        </p:txBody>
      </p:sp>
      <p:sp>
        <p:nvSpPr>
          <p:cNvPr id="8" name="Date Placeholder 1">
            <a:extLst>
              <a:ext uri="{FF2B5EF4-FFF2-40B4-BE49-F238E27FC236}">
                <a16:creationId xmlns:a16="http://schemas.microsoft.com/office/drawing/2014/main" id="{FAFEB898-D4BC-C148-922C-779D08644C4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868327" y="6092825"/>
            <a:ext cx="2477020" cy="297346"/>
          </a:xfrm>
          <a:prstGeom prst="rect">
            <a:avLst/>
          </a:prstGeom>
        </p:spPr>
        <p:txBody>
          <a:bodyPr bIns="0" anchor="b"/>
          <a:lstStyle>
            <a:lvl1pPr algn="ctr">
              <a:defRPr sz="800" b="1" i="0" cap="all" spc="20" baseline="0">
                <a:latin typeface="Roobert" pitchFamily="2" charset="77"/>
              </a:defRPr>
            </a:lvl1pPr>
          </a:lstStyle>
          <a:p>
            <a:endParaRPr lang="fi-FI" sz="800" dirty="0">
              <a:solidFill>
                <a:schemeClr val="accent2"/>
              </a:solidFill>
            </a:endParaRPr>
          </a:p>
        </p:txBody>
      </p:sp>
      <p:sp>
        <p:nvSpPr>
          <p:cNvPr id="9" name="Footer Placeholder 5">
            <a:extLst>
              <a:ext uri="{FF2B5EF4-FFF2-40B4-BE49-F238E27FC236}">
                <a16:creationId xmlns:a16="http://schemas.microsoft.com/office/drawing/2014/main" id="{9AFF7CE6-477C-3C4B-8B2D-82469B700A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14387" y="6092825"/>
            <a:ext cx="3265390" cy="297346"/>
          </a:xfrm>
          <a:prstGeom prst="rect">
            <a:avLst/>
          </a:prstGeom>
        </p:spPr>
        <p:txBody>
          <a:bodyPr bIns="0" anchor="b"/>
          <a:lstStyle>
            <a:lvl1pPr algn="l">
              <a:defRPr sz="800" b="1" i="0" cap="all" spc="20" baseline="0">
                <a:latin typeface="Roobert" pitchFamily="2" charset="77"/>
              </a:defRPr>
            </a:lvl1pPr>
          </a:lstStyle>
          <a:p>
            <a:endParaRPr lang="en-US" sz="800" dirty="0">
              <a:solidFill>
                <a:schemeClr val="accent2"/>
              </a:solidFill>
            </a:endParaRP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280BD983-8E94-6249-8DE8-53155B3770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062" y="1844825"/>
            <a:ext cx="10541552" cy="396044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fi-FI" noProof="0" dirty="0" err="1"/>
              <a:t>Click</a:t>
            </a:r>
            <a:r>
              <a:rPr lang="fi-FI" noProof="0" dirty="0"/>
              <a:t> to </a:t>
            </a:r>
            <a:r>
              <a:rPr lang="fi-FI" noProof="0" dirty="0" err="1"/>
              <a:t>edit</a:t>
            </a:r>
            <a:r>
              <a:rPr lang="fi-FI" noProof="0" dirty="0"/>
              <a:t> Master </a:t>
            </a:r>
            <a:r>
              <a:rPr lang="fi-FI" noProof="0" dirty="0" err="1"/>
              <a:t>text</a:t>
            </a:r>
            <a:r>
              <a:rPr lang="fi-FI" noProof="0" dirty="0"/>
              <a:t> </a:t>
            </a:r>
            <a:r>
              <a:rPr lang="fi-FI" noProof="0" dirty="0" err="1"/>
              <a:t>styles</a:t>
            </a:r>
            <a:endParaRPr lang="fi-FI" noProof="0" dirty="0"/>
          </a:p>
          <a:p>
            <a:pPr lvl="1"/>
            <a:r>
              <a:rPr lang="fi-FI" noProof="0" dirty="0"/>
              <a:t>Second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2"/>
            <a:r>
              <a:rPr lang="fi-FI" noProof="0" dirty="0"/>
              <a:t>Third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3"/>
            <a:r>
              <a:rPr lang="fi-FI" noProof="0" dirty="0" err="1"/>
              <a:t>Fourth</a:t>
            </a:r>
            <a:r>
              <a:rPr lang="fi-FI" noProof="0" dirty="0"/>
              <a:t>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4"/>
            <a:r>
              <a:rPr lang="fi-FI" noProof="0" dirty="0" err="1"/>
              <a:t>Fifth</a:t>
            </a:r>
            <a:r>
              <a:rPr lang="fi-FI" noProof="0" dirty="0"/>
              <a:t> </a:t>
            </a:r>
            <a:r>
              <a:rPr lang="fi-FI" noProof="0" dirty="0" err="1"/>
              <a:t>level</a:t>
            </a:r>
            <a:endParaRPr lang="fi-FI" noProof="0" dirty="0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0E2FF57E-FE5E-D14E-8A81-378182D334A4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10603613" y="6216778"/>
            <a:ext cx="774000" cy="15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331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8" r:id="rId1"/>
    <p:sldLayoutId id="2147483817" r:id="rId2"/>
    <p:sldLayoutId id="2147483799" r:id="rId3"/>
    <p:sldLayoutId id="2147483800" r:id="rId4"/>
    <p:sldLayoutId id="2147483801" r:id="rId5"/>
    <p:sldLayoutId id="2147483830" r:id="rId6"/>
    <p:sldLayoutId id="2147483802" r:id="rId7"/>
    <p:sldLayoutId id="2147483803" r:id="rId8"/>
    <p:sldLayoutId id="2147483804" r:id="rId9"/>
    <p:sldLayoutId id="2147483805" r:id="rId10"/>
    <p:sldLayoutId id="2147483820" r:id="rId11"/>
    <p:sldLayoutId id="2147483809" r:id="rId12"/>
    <p:sldLayoutId id="2147483826" r:id="rId13"/>
    <p:sldLayoutId id="2147483811" r:id="rId14"/>
    <p:sldLayoutId id="2147483812" r:id="rId15"/>
    <p:sldLayoutId id="2147483813" r:id="rId16"/>
    <p:sldLayoutId id="2147483819" r:id="rId17"/>
    <p:sldLayoutId id="2147483822" r:id="rId18"/>
    <p:sldLayoutId id="2147483823" r:id="rId19"/>
    <p:sldLayoutId id="2147483824" r:id="rId20"/>
    <p:sldLayoutId id="2147483825" r:id="rId21"/>
    <p:sldLayoutId id="2147483828" r:id="rId22"/>
  </p:sldLayoutIdLst>
  <p:hf hdr="0"/>
  <p:txStyles>
    <p:titleStyle>
      <a:lvl1pPr algn="l" defTabSz="609585" rtl="0" eaLnBrk="1" latinLnBrk="0" hangingPunct="1">
        <a:spcBef>
          <a:spcPct val="0"/>
        </a:spcBef>
        <a:buNone/>
        <a:defRPr sz="3600" b="1" i="0" kern="1200">
          <a:solidFill>
            <a:schemeClr val="bg1"/>
          </a:solidFill>
          <a:latin typeface="Reckless Neue" pitchFamily="2" charset="0"/>
          <a:ea typeface="Reckless Neue" pitchFamily="2" charset="0"/>
          <a:cs typeface="Reckless Neue" pitchFamily="2" charset="0"/>
        </a:defRPr>
      </a:lvl1pPr>
    </p:titleStyle>
    <p:bodyStyle>
      <a:lvl1pPr marL="266700" indent="-266700" algn="l" defTabSz="609585" rtl="0" eaLnBrk="1" latinLnBrk="0" hangingPunct="1">
        <a:lnSpc>
          <a:spcPct val="110000"/>
        </a:lnSpc>
        <a:spcBef>
          <a:spcPts val="800"/>
        </a:spcBef>
        <a:spcAft>
          <a:spcPts val="800"/>
        </a:spcAft>
        <a:buClr>
          <a:schemeClr val="accent1"/>
        </a:buClr>
        <a:buFont typeface="Arial"/>
        <a:buChar char="•"/>
        <a:tabLst/>
        <a:defRPr sz="1800" kern="1200">
          <a:solidFill>
            <a:schemeClr val="bg1"/>
          </a:solidFill>
          <a:latin typeface="Roobert" pitchFamily="2" charset="77"/>
          <a:ea typeface="Roobert" pitchFamily="2" charset="77"/>
          <a:cs typeface="Roobert" pitchFamily="2" charset="77"/>
        </a:defRPr>
      </a:lvl1pPr>
      <a:lvl2pPr marL="990575" indent="-380990" algn="l" defTabSz="609585" rtl="0" eaLnBrk="1" latinLnBrk="0" hangingPunct="1">
        <a:lnSpc>
          <a:spcPct val="110000"/>
        </a:lnSpc>
        <a:spcBef>
          <a:spcPts val="800"/>
        </a:spcBef>
        <a:spcAft>
          <a:spcPts val="800"/>
        </a:spcAft>
        <a:buFont typeface="Arial"/>
        <a:buChar char="–"/>
        <a:defRPr sz="1800" kern="1200">
          <a:solidFill>
            <a:schemeClr val="bg1"/>
          </a:solidFill>
          <a:latin typeface="Roobert" pitchFamily="2" charset="77"/>
          <a:ea typeface="Roobert" pitchFamily="2" charset="77"/>
          <a:cs typeface="Roobert" pitchFamily="2" charset="77"/>
        </a:defRPr>
      </a:lvl2pPr>
      <a:lvl3pPr marL="1523962" indent="-304792" algn="l" defTabSz="609585" rtl="0" eaLnBrk="1" latinLnBrk="0" hangingPunct="1">
        <a:lnSpc>
          <a:spcPct val="110000"/>
        </a:lnSpc>
        <a:spcBef>
          <a:spcPts val="800"/>
        </a:spcBef>
        <a:spcAft>
          <a:spcPts val="800"/>
        </a:spcAft>
        <a:buFont typeface="Arial"/>
        <a:buChar char="•"/>
        <a:defRPr sz="1800" kern="1200">
          <a:solidFill>
            <a:schemeClr val="bg1"/>
          </a:solidFill>
          <a:latin typeface="Roobert" pitchFamily="2" charset="77"/>
          <a:ea typeface="Roobert" pitchFamily="2" charset="77"/>
          <a:cs typeface="Roobert" pitchFamily="2" charset="77"/>
        </a:defRPr>
      </a:lvl3pPr>
      <a:lvl4pPr marL="2133547" indent="-304792" algn="l" defTabSz="609585" rtl="0" eaLnBrk="1" latinLnBrk="0" hangingPunct="1">
        <a:lnSpc>
          <a:spcPct val="110000"/>
        </a:lnSpc>
        <a:spcBef>
          <a:spcPts val="800"/>
        </a:spcBef>
        <a:spcAft>
          <a:spcPts val="800"/>
        </a:spcAft>
        <a:buFont typeface="Arial"/>
        <a:buChar char="–"/>
        <a:defRPr sz="1800" kern="1200">
          <a:solidFill>
            <a:schemeClr val="bg1"/>
          </a:solidFill>
          <a:latin typeface="Roobert" pitchFamily="2" charset="77"/>
          <a:ea typeface="Roobert" pitchFamily="2" charset="77"/>
          <a:cs typeface="Roobert" pitchFamily="2" charset="77"/>
        </a:defRPr>
      </a:lvl4pPr>
      <a:lvl5pPr marL="2743131" indent="-304792" algn="l" defTabSz="609585" rtl="0" eaLnBrk="1" latinLnBrk="0" hangingPunct="1">
        <a:lnSpc>
          <a:spcPct val="110000"/>
        </a:lnSpc>
        <a:spcBef>
          <a:spcPts val="800"/>
        </a:spcBef>
        <a:spcAft>
          <a:spcPts val="800"/>
        </a:spcAft>
        <a:buFont typeface="System Font Regular"/>
        <a:buChar char="–"/>
        <a:defRPr sz="1800" kern="1200">
          <a:solidFill>
            <a:schemeClr val="bg1"/>
          </a:solidFill>
          <a:latin typeface="Roobert" pitchFamily="2" charset="77"/>
          <a:ea typeface="Roobert" pitchFamily="2" charset="77"/>
          <a:cs typeface="Roobert" pitchFamily="2" charset="77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pos="7167" userDrawn="1">
          <p15:clr>
            <a:srgbClr val="F26B43"/>
          </p15:clr>
        </p15:guide>
        <p15:guide id="4" pos="516" userDrawn="1">
          <p15:clr>
            <a:srgbClr val="F26B43"/>
          </p15:clr>
        </p15:guide>
        <p15:guide id="5" orient="horz" pos="3838" userDrawn="1">
          <p15:clr>
            <a:srgbClr val="F26B43"/>
          </p15:clr>
        </p15:guide>
        <p15:guide id="6" orient="horz" pos="387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pos="3709" userDrawn="1">
          <p15:clr>
            <a:srgbClr val="F26B43"/>
          </p15:clr>
        </p15:guide>
        <p15:guide id="11" pos="3968" userDrawn="1">
          <p15:clr>
            <a:srgbClr val="F26B43"/>
          </p15:clr>
        </p15:guide>
        <p15:guide id="12" orient="horz" pos="959" userDrawn="1">
          <p15:clr>
            <a:srgbClr val="F26B43"/>
          </p15:clr>
        </p15:guide>
        <p15:guide id="13" orient="horz" pos="1156" userDrawn="1">
          <p15:clr>
            <a:srgbClr val="F26B43"/>
          </p15:clr>
        </p15:guide>
        <p15:guide id="14" orient="horz" pos="3661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3.xml"/><Relationship Id="rId5" Type="http://schemas.openxmlformats.org/officeDocument/2006/relationships/hyperlink" Target="https://indieweb.org/Getting_Started" TargetMode="External"/><Relationship Id="rId4" Type="http://schemas.openxmlformats.org/officeDocument/2006/relationships/image" Target="../media/image30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://indieweb.org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3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indiewebify.me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jan.systems/" TargetMode="External"/><Relationship Id="rId7" Type="http://schemas.openxmlformats.org/officeDocument/2006/relationships/image" Target="../media/image25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4.png"/><Relationship Id="rId5" Type="http://schemas.openxmlformats.org/officeDocument/2006/relationships/hyperlink" Target="https://tantek.com/" TargetMode="External"/><Relationship Id="rId4" Type="http://schemas.openxmlformats.org/officeDocument/2006/relationships/hyperlink" Target="https://bacardi55.io/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86756A-1057-1248-9C86-2786D16479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 err="1"/>
              <a:t>Take</a:t>
            </a:r>
            <a:r>
              <a:rPr lang="fi-FI" dirty="0"/>
              <a:t> </a:t>
            </a:r>
            <a:r>
              <a:rPr lang="fi-FI" dirty="0" err="1"/>
              <a:t>back</a:t>
            </a:r>
            <a:r>
              <a:rPr lang="fi-FI" dirty="0"/>
              <a:t> </a:t>
            </a:r>
            <a:r>
              <a:rPr lang="fi-FI" dirty="0" err="1"/>
              <a:t>control</a:t>
            </a:r>
            <a:r>
              <a:rPr lang="fi-FI" dirty="0"/>
              <a:t> of </a:t>
            </a:r>
            <a:r>
              <a:rPr lang="fi-FI" dirty="0" err="1"/>
              <a:t>your</a:t>
            </a:r>
            <a:r>
              <a:rPr lang="fi-FI" dirty="0"/>
              <a:t> </a:t>
            </a:r>
            <a:r>
              <a:rPr lang="fi-FI" dirty="0" err="1"/>
              <a:t>digital</a:t>
            </a:r>
            <a:r>
              <a:rPr lang="fi-FI" dirty="0"/>
              <a:t> </a:t>
            </a:r>
            <a:r>
              <a:rPr lang="fi-FI" dirty="0" err="1"/>
              <a:t>presence</a:t>
            </a:r>
            <a:r>
              <a:rPr lang="fi-FI" dirty="0"/>
              <a:t> on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>
                <a:solidFill>
                  <a:schemeClr val="tx2"/>
                </a:solidFill>
              </a:rPr>
              <a:t>IndieWeb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0E9D42-597C-8248-BDC1-DDA4F050775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Jan </a:t>
            </a:r>
            <a:r>
              <a:rPr lang="en-US" dirty="0" err="1"/>
              <a:t>Tuomi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71509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Graphic 20">
            <a:extLst>
              <a:ext uri="{FF2B5EF4-FFF2-40B4-BE49-F238E27FC236}">
                <a16:creationId xmlns:a16="http://schemas.microsoft.com/office/drawing/2014/main" id="{78242469-7D1D-B299-0554-BC19689D05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/>
        </p:blipFill>
        <p:spPr>
          <a:xfrm>
            <a:off x="1055440" y="1519417"/>
            <a:ext cx="3967013" cy="3967013"/>
          </a:xfrm>
          <a:prstGeom prst="rect">
            <a:avLst/>
          </a:prstGeom>
        </p:spPr>
      </p:pic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F1E1BEF9-3D31-7E14-79FB-B6388B598606}"/>
              </a:ext>
            </a:extLst>
          </p:cNvPr>
          <p:cNvSpPr txBox="1">
            <a:spLocks/>
          </p:cNvSpPr>
          <p:nvPr/>
        </p:nvSpPr>
        <p:spPr>
          <a:xfrm>
            <a:off x="6384032" y="1844824"/>
            <a:ext cx="5256584" cy="396701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457189" indent="-457189" algn="l" defTabSz="609585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Clr>
                <a:schemeClr val="tx2"/>
              </a:buClr>
              <a:buFont typeface="+mj-lt"/>
              <a:buAutoNum type="arabicPeriod"/>
              <a:tabLst/>
              <a:defRPr sz="2133" kern="1200">
                <a:solidFill>
                  <a:schemeClr val="tx1"/>
                </a:solidFill>
                <a:latin typeface="Roobert" pitchFamily="2" charset="77"/>
                <a:ea typeface="Roobert" pitchFamily="2" charset="77"/>
                <a:cs typeface="Roobert" pitchFamily="2" charset="77"/>
              </a:defRPr>
            </a:lvl1pPr>
            <a:lvl2pPr marL="609585" indent="0" algn="l" defTabSz="609585" rtl="0" eaLnBrk="1" latinLnBrk="0" hangingPunct="1">
              <a:lnSpc>
                <a:spcPct val="110000"/>
              </a:lnSpc>
              <a:spcBef>
                <a:spcPts val="800"/>
              </a:spcBef>
              <a:spcAft>
                <a:spcPts val="8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Roobert" pitchFamily="2" charset="77"/>
                <a:ea typeface="Roobert" pitchFamily="2" charset="77"/>
                <a:cs typeface="Roobert" pitchFamily="2" charset="77"/>
              </a:defRPr>
            </a:lvl2pPr>
            <a:lvl3pPr marL="1219170" indent="0" algn="l" defTabSz="609585" rtl="0" eaLnBrk="1" latinLnBrk="0" hangingPunct="1">
              <a:lnSpc>
                <a:spcPct val="110000"/>
              </a:lnSpc>
              <a:spcBef>
                <a:spcPts val="800"/>
              </a:spcBef>
              <a:spcAft>
                <a:spcPts val="8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Roobert" pitchFamily="2" charset="77"/>
                <a:ea typeface="Roobert" pitchFamily="2" charset="77"/>
                <a:cs typeface="Roobert" pitchFamily="2" charset="77"/>
              </a:defRPr>
            </a:lvl3pPr>
            <a:lvl4pPr marL="1828754" indent="0" algn="l" defTabSz="609585" rtl="0" eaLnBrk="1" latinLnBrk="0" hangingPunct="1">
              <a:lnSpc>
                <a:spcPct val="110000"/>
              </a:lnSpc>
              <a:spcBef>
                <a:spcPts val="800"/>
              </a:spcBef>
              <a:spcAft>
                <a:spcPts val="8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Roobert" pitchFamily="2" charset="77"/>
                <a:ea typeface="Roobert" pitchFamily="2" charset="77"/>
                <a:cs typeface="Roobert" pitchFamily="2" charset="77"/>
              </a:defRPr>
            </a:lvl4pPr>
            <a:lvl5pPr marL="2438339" indent="0" algn="l" defTabSz="609585" rtl="0" eaLnBrk="1" latinLnBrk="0" hangingPunct="1">
              <a:lnSpc>
                <a:spcPct val="11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None/>
              <a:defRPr sz="1800" kern="1200">
                <a:solidFill>
                  <a:schemeClr val="tx1"/>
                </a:solidFill>
                <a:latin typeface="Roobert" pitchFamily="2" charset="77"/>
                <a:ea typeface="Roobert" pitchFamily="2" charset="77"/>
                <a:cs typeface="Roobert" pitchFamily="2" charset="77"/>
              </a:defRPr>
            </a:lvl5pPr>
            <a:lvl6pPr marL="3352716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US" sz="2400" kern="1200" dirty="0">
                <a:latin typeface="Roobert" pitchFamily="2" charset="77"/>
                <a:ea typeface="Roobert" pitchFamily="2" charset="77"/>
                <a:cs typeface="Roobert" pitchFamily="2" charset="77"/>
                <a:hlinkClick r:id="rId5"/>
              </a:rPr>
              <a:t>indieweb.org – Getting Started</a:t>
            </a:r>
            <a:endParaRPr lang="en-US" sz="2400" dirty="0"/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US" sz="2400" kern="1200" dirty="0" err="1">
                <a:latin typeface="Roobert" pitchFamily="2" charset="77"/>
                <a:ea typeface="Roobert" pitchFamily="2" charset="77"/>
                <a:cs typeface="Roobert" pitchFamily="2" charset="77"/>
              </a:rPr>
              <a:t>IndieWeb</a:t>
            </a:r>
            <a:r>
              <a:rPr lang="en-US" sz="2400" kern="1200" dirty="0">
                <a:latin typeface="Roobert" pitchFamily="2" charset="77"/>
                <a:ea typeface="Roobert" pitchFamily="2" charset="77"/>
                <a:cs typeface="Roobert" pitchFamily="2" charset="77"/>
              </a:rPr>
              <a:t> chat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US" sz="2400" kern="1200" dirty="0">
                <a:latin typeface="Roobert" pitchFamily="2" charset="77"/>
                <a:ea typeface="Roobert" pitchFamily="2" charset="77"/>
                <a:cs typeface="Roobert" pitchFamily="2" charset="77"/>
              </a:rPr>
              <a:t>Homebrew Website Club meetups</a:t>
            </a:r>
            <a:br>
              <a:rPr lang="en-US" sz="2400" kern="1200" dirty="0">
                <a:latin typeface="Roobert" pitchFamily="2" charset="77"/>
                <a:ea typeface="Roobert" pitchFamily="2" charset="77"/>
                <a:cs typeface="Roobert" pitchFamily="2" charset="77"/>
              </a:rPr>
            </a:br>
            <a:r>
              <a:rPr lang="en-US" sz="2400" kern="1200" dirty="0">
                <a:latin typeface="Roobert" pitchFamily="2" charset="77"/>
                <a:ea typeface="Roobert" pitchFamily="2" charset="77"/>
                <a:cs typeface="Roobert" pitchFamily="2" charset="77"/>
              </a:rPr>
              <a:t>(in person and over Zoom)</a:t>
            </a:r>
          </a:p>
        </p:txBody>
      </p:sp>
      <p:sp>
        <p:nvSpPr>
          <p:cNvPr id="26" name="Date Placeholder 3">
            <a:extLst>
              <a:ext uri="{FF2B5EF4-FFF2-40B4-BE49-F238E27FC236}">
                <a16:creationId xmlns:a16="http://schemas.microsoft.com/office/drawing/2014/main" id="{D467204B-7D3C-D658-950A-A125B76B48D2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4868327" y="6092825"/>
            <a:ext cx="2477020" cy="297346"/>
          </a:xfrm>
        </p:spPr>
        <p:txBody>
          <a:bodyPr/>
          <a:lstStyle/>
          <a:p>
            <a:endParaRPr lang="fi-FI">
              <a:solidFill>
                <a:schemeClr val="accent2"/>
              </a:solidFill>
            </a:endParaRPr>
          </a:p>
        </p:txBody>
      </p:sp>
      <p:sp>
        <p:nvSpPr>
          <p:cNvPr id="28" name="Footer Placeholder 4">
            <a:extLst>
              <a:ext uri="{FF2B5EF4-FFF2-40B4-BE49-F238E27FC236}">
                <a16:creationId xmlns:a16="http://schemas.microsoft.com/office/drawing/2014/main" id="{E13EA144-2478-1CF0-BB8D-AB511E94FDC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819150" y="6092825"/>
            <a:ext cx="3260626" cy="297346"/>
          </a:xfrm>
        </p:spPr>
        <p:txBody>
          <a:bodyPr/>
          <a:lstStyle/>
          <a:p>
            <a:endParaRPr lang="en-US">
              <a:solidFill>
                <a:schemeClr val="accent2"/>
              </a:solidFill>
            </a:endParaRPr>
          </a:p>
        </p:txBody>
      </p:sp>
      <p:sp>
        <p:nvSpPr>
          <p:cNvPr id="16" name="Title 5">
            <a:extLst>
              <a:ext uri="{FF2B5EF4-FFF2-40B4-BE49-F238E27FC236}">
                <a16:creationId xmlns:a16="http://schemas.microsoft.com/office/drawing/2014/main" id="{1441E680-F7D2-71AA-1DBB-28392433F2F8}"/>
              </a:ext>
            </a:extLst>
          </p:cNvPr>
          <p:cNvSpPr txBox="1">
            <a:spLocks/>
          </p:cNvSpPr>
          <p:nvPr/>
        </p:nvSpPr>
        <p:spPr>
          <a:xfrm>
            <a:off x="6384032" y="620712"/>
            <a:ext cx="4993581" cy="898705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 algn="l" defTabSz="609585" rtl="0" eaLnBrk="1" latinLnBrk="0" hangingPunct="1">
              <a:spcBef>
                <a:spcPct val="0"/>
              </a:spcBef>
              <a:buNone/>
              <a:defRPr sz="3600" b="1" i="0" kern="1200">
                <a:solidFill>
                  <a:schemeClr val="tx1"/>
                </a:solidFill>
                <a:latin typeface="Reckless Neue" pitchFamily="2" charset="0"/>
                <a:ea typeface="Reckless Neue" pitchFamily="2" charset="0"/>
                <a:cs typeface="Reckless Neue" pitchFamily="2" charset="0"/>
              </a:defRPr>
            </a:lvl1pPr>
          </a:lstStyle>
          <a:p>
            <a:pPr>
              <a:spcAft>
                <a:spcPts val="600"/>
              </a:spcAft>
            </a:pPr>
            <a:r>
              <a:rPr lang="en-US" b="1" i="0" kern="1200" dirty="0">
                <a:latin typeface="Reckless Neue" pitchFamily="2" charset="0"/>
                <a:ea typeface="Reckless Neue" pitchFamily="2" charset="0"/>
                <a:cs typeface="Reckless Neue" pitchFamily="2" charset="0"/>
              </a:rPr>
              <a:t>Learn more</a:t>
            </a:r>
          </a:p>
        </p:txBody>
      </p:sp>
    </p:spTree>
    <p:extLst>
      <p:ext uri="{BB962C8B-B14F-4D97-AF65-F5344CB8AC3E}">
        <p14:creationId xmlns:p14="http://schemas.microsoft.com/office/powerpoint/2010/main" val="16795057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B1BE07-C45C-7297-7434-0E2E53F7CF61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fi-FI" dirty="0">
              <a:solidFill>
                <a:schemeClr val="accent2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18BD3F-CCB9-8453-469C-4B433E2DB161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824BD85-2F7D-0ED2-6627-C38B1801DB7F}"/>
              </a:ext>
            </a:extLst>
          </p:cNvPr>
          <p:cNvSpPr/>
          <p:nvPr/>
        </p:nvSpPr>
        <p:spPr>
          <a:xfrm>
            <a:off x="10488488" y="5661248"/>
            <a:ext cx="1296144" cy="1080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sz="1400" dirty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Roobert Light" pitchFamily="2" charset="77"/>
              <a:ea typeface="Heuristica" charset="0"/>
              <a:cs typeface="Heuristica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D6DAA72-949A-B677-BBAD-E01B29CEFF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680" y="-27855"/>
            <a:ext cx="12241360" cy="6120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 Placeholder 14">
            <a:extLst>
              <a:ext uri="{FF2B5EF4-FFF2-40B4-BE49-F238E27FC236}">
                <a16:creationId xmlns:a16="http://schemas.microsoft.com/office/drawing/2014/main" id="{BBA34E50-EA0F-516D-D533-5965011D481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6636" y="6289443"/>
            <a:ext cx="5060827" cy="685666"/>
          </a:xfrm>
        </p:spPr>
        <p:txBody>
          <a:bodyPr/>
          <a:lstStyle/>
          <a:p>
            <a:pPr marL="0" indent="0">
              <a:buNone/>
            </a:pPr>
            <a:r>
              <a:rPr lang="en-FI" dirty="0"/>
              <a:t>Image: </a:t>
            </a:r>
            <a:r>
              <a:rPr lang="en-FI" dirty="0">
                <a:hlinkClick r:id="rId4"/>
              </a:rPr>
              <a:t>indieweb.org</a:t>
            </a:r>
            <a:endParaRPr lang="en-FI" dirty="0"/>
          </a:p>
        </p:txBody>
      </p:sp>
    </p:spTree>
    <p:extLst>
      <p:ext uri="{BB962C8B-B14F-4D97-AF65-F5344CB8AC3E}">
        <p14:creationId xmlns:p14="http://schemas.microsoft.com/office/powerpoint/2010/main" val="12155083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5ABB2B-FD31-F4C6-F5D0-BF7BFFD540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 dirty="0">
              <a:solidFill>
                <a:schemeClr val="accent2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C43E84-C11C-1829-96A6-6B30BC0E9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2C230E8-9E6E-F0BA-C962-D1303BDB45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150" y="620713"/>
            <a:ext cx="10558463" cy="720056"/>
          </a:xfrm>
        </p:spPr>
        <p:txBody>
          <a:bodyPr/>
          <a:lstStyle/>
          <a:p>
            <a:pPr algn="ctr"/>
            <a:r>
              <a:rPr lang="en-FI" dirty="0"/>
              <a:t>My view on social media silos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3FA78D1-F099-7387-9F71-643DD994E9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69970" y="1639997"/>
            <a:ext cx="4673733" cy="4715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4807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2940596-7638-E47E-0C50-910A7657BB7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565585" y="2636912"/>
            <a:ext cx="5060827" cy="2448272"/>
          </a:xfrm>
        </p:spPr>
        <p:txBody>
          <a:bodyPr>
            <a:normAutofit/>
          </a:bodyPr>
          <a:lstStyle/>
          <a:p>
            <a:pPr algn="ctr"/>
            <a:r>
              <a:rPr lang="en-FI" b="1" dirty="0"/>
              <a:t>Connected</a:t>
            </a:r>
            <a:r>
              <a:rPr lang="en-FI" dirty="0"/>
              <a:t>, </a:t>
            </a:r>
            <a:r>
              <a:rPr lang="en-FI" b="1" dirty="0"/>
              <a:t>independent</a:t>
            </a:r>
            <a:r>
              <a:rPr lang="en-FI" dirty="0"/>
              <a:t>, </a:t>
            </a:r>
            <a:r>
              <a:rPr lang="en-FI" b="1" dirty="0"/>
              <a:t>personal</a:t>
            </a:r>
            <a:r>
              <a:rPr lang="en-FI" dirty="0"/>
              <a:t> websites</a:t>
            </a:r>
            <a:br>
              <a:rPr lang="en-FI" dirty="0"/>
            </a:br>
            <a:endParaRPr lang="en-FI" dirty="0"/>
          </a:p>
          <a:p>
            <a:pPr algn="ctr"/>
            <a:r>
              <a:rPr lang="en-FI" sz="3200" b="1" dirty="0">
                <a:solidFill>
                  <a:schemeClr val="tx2"/>
                </a:solidFill>
              </a:rPr>
              <a:t>✨ </a:t>
            </a:r>
            <a:r>
              <a:rPr lang="en-FI" sz="3200" b="1" dirty="0">
                <a:solidFill>
                  <a:schemeClr val="bg2">
                    <a:lumMod val="75000"/>
                  </a:schemeClr>
                </a:solidFill>
                <a:latin typeface="Lucida Calligraphy" panose="03010101010101010101" pitchFamily="66" charset="77"/>
              </a:rPr>
              <a:t>IndieWeb</a:t>
            </a:r>
            <a:r>
              <a:rPr lang="en-FI" sz="3200" b="1" dirty="0">
                <a:solidFill>
                  <a:schemeClr val="tx2"/>
                </a:solidFill>
              </a:rPr>
              <a:t> ✨</a:t>
            </a:r>
          </a:p>
          <a:p>
            <a:pPr algn="ctr"/>
            <a:br>
              <a:rPr lang="en-GB" dirty="0"/>
            </a:br>
            <a:r>
              <a:rPr lang="en-GB" dirty="0"/>
              <a:t>(A</a:t>
            </a:r>
            <a:r>
              <a:rPr lang="en-FI" dirty="0"/>
              <a:t>s opposed to the </a:t>
            </a:r>
            <a:r>
              <a:rPr lang="en-FI" b="1" dirty="0"/>
              <a:t>corporate web)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963990-F145-7D85-C29A-9D2FC7B5A8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 dirty="0">
              <a:solidFill>
                <a:schemeClr val="accent2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7D1E6F-FE7B-95CE-CD49-7576060798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FF3E99A7-64C6-647C-9361-F672BEB1E3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6768" y="666208"/>
            <a:ext cx="10558463" cy="898705"/>
          </a:xfrm>
        </p:spPr>
        <p:txBody>
          <a:bodyPr/>
          <a:lstStyle/>
          <a:p>
            <a:pPr algn="ctr"/>
            <a:r>
              <a:rPr lang="en-FI" b="0" dirty="0"/>
              <a:t>Alternative?</a:t>
            </a:r>
          </a:p>
        </p:txBody>
      </p:sp>
    </p:spTree>
    <p:extLst>
      <p:ext uri="{BB962C8B-B14F-4D97-AF65-F5344CB8AC3E}">
        <p14:creationId xmlns:p14="http://schemas.microsoft.com/office/powerpoint/2010/main" val="777720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2940596-7638-E47E-0C50-910A7657BB7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19150" y="1844824"/>
            <a:ext cx="6500986" cy="3967014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FI" sz="2000" dirty="0">
                <a:solidFill>
                  <a:schemeClr val="tx2"/>
                </a:solidFill>
              </a:rPr>
              <a:t>Set of open standards</a:t>
            </a:r>
          </a:p>
          <a:p>
            <a:pPr marL="895335" lvl="1" indent="-285750">
              <a:buFont typeface="Arial" panose="020B0604020202020204" pitchFamily="34" charset="0"/>
              <a:buChar char="•"/>
            </a:pPr>
            <a:r>
              <a:rPr lang="en-FI" sz="2000" dirty="0">
                <a:solidFill>
                  <a:schemeClr val="tx1"/>
                </a:solidFill>
              </a:rPr>
              <a:t>Microformats, RSS/Atom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FI" sz="2000" dirty="0">
                <a:solidFill>
                  <a:schemeClr val="tx2"/>
                </a:solidFill>
              </a:rPr>
              <a:t>Principles</a:t>
            </a:r>
          </a:p>
          <a:p>
            <a:pPr marL="895335" lvl="1" indent="-285750">
              <a:buFont typeface="Arial" panose="020B0604020202020204" pitchFamily="34" charset="0"/>
              <a:buChar char="•"/>
            </a:pPr>
            <a:r>
              <a:rPr lang="en-FI" sz="2000" dirty="0">
                <a:solidFill>
                  <a:schemeClr val="tx1"/>
                </a:solidFill>
              </a:rPr>
              <a:t>Owning your domain and identity</a:t>
            </a:r>
          </a:p>
          <a:p>
            <a:pPr marL="895335" lvl="1" indent="-285750">
              <a:buFont typeface="Arial" panose="020B0604020202020204" pitchFamily="34" charset="0"/>
              <a:buChar char="•"/>
            </a:pPr>
            <a:r>
              <a:rPr lang="en-FI" sz="2000" dirty="0">
                <a:solidFill>
                  <a:schemeClr val="tx1"/>
                </a:solidFill>
              </a:rPr>
              <a:t>Syndication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FI" sz="2000" dirty="0">
                <a:solidFill>
                  <a:schemeClr val="tx2"/>
                </a:solidFill>
              </a:rPr>
              <a:t>Use any web hosting</a:t>
            </a:r>
          </a:p>
          <a:p>
            <a:pPr marL="895335" lvl="1" indent="-285750">
              <a:buFont typeface="Arial" panose="020B0604020202020204" pitchFamily="34" charset="0"/>
              <a:buChar char="•"/>
            </a:pPr>
            <a:r>
              <a:rPr lang="en-FI" sz="2000" dirty="0">
                <a:solidFill>
                  <a:schemeClr val="tx1"/>
                </a:solidFill>
              </a:rPr>
              <a:t>Wordpress, micro.pub, your own server, Github Pages…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963990-F145-7D85-C29A-9D2FC7B5A8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 dirty="0">
              <a:solidFill>
                <a:schemeClr val="accent2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7D1E6F-FE7B-95CE-CD49-7576060798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FF3E99A7-64C6-647C-9361-F672BEB1E3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I" dirty="0"/>
              <a:t>How?</a:t>
            </a:r>
            <a:endParaRPr lang="en-FI" b="0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41288191-D623-FD8B-DB1E-E6747BDEA1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104112" y="836712"/>
            <a:ext cx="4151253" cy="4151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4616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2C1910-24BA-47D7-F3D3-0A0B6CC36E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 dirty="0">
              <a:solidFill>
                <a:schemeClr val="accent2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FC65A4-58AE-50A9-CBD4-C0A8DBD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FD3A15EC-643A-A5F1-8E0F-FFFECA7F69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6768" y="1844824"/>
            <a:ext cx="10558463" cy="898705"/>
          </a:xfrm>
        </p:spPr>
        <p:txBody>
          <a:bodyPr/>
          <a:lstStyle/>
          <a:p>
            <a:pPr algn="ctr"/>
            <a:r>
              <a:rPr lang="en-GB" dirty="0">
                <a:hlinkClick r:id="rId3"/>
              </a:rPr>
              <a:t>i</a:t>
            </a:r>
            <a:r>
              <a:rPr lang="en-FI" dirty="0">
                <a:hlinkClick r:id="rId3"/>
              </a:rPr>
              <a:t>ndiewebify.me</a:t>
            </a:r>
            <a:endParaRPr lang="en-FI" dirty="0"/>
          </a:p>
        </p:txBody>
      </p:sp>
      <p:sp>
        <p:nvSpPr>
          <p:cNvPr id="8" name="Title 5">
            <a:extLst>
              <a:ext uri="{FF2B5EF4-FFF2-40B4-BE49-F238E27FC236}">
                <a16:creationId xmlns:a16="http://schemas.microsoft.com/office/drawing/2014/main" id="{AE12C444-37C0-5B4F-B55C-20B10E946231}"/>
              </a:ext>
            </a:extLst>
          </p:cNvPr>
          <p:cNvSpPr txBox="1">
            <a:spLocks/>
          </p:cNvSpPr>
          <p:nvPr/>
        </p:nvSpPr>
        <p:spPr>
          <a:xfrm>
            <a:off x="827605" y="2924944"/>
            <a:ext cx="10558463" cy="898705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l" defTabSz="609585" rtl="0" eaLnBrk="1" latinLnBrk="0" hangingPunct="1">
              <a:spcBef>
                <a:spcPct val="0"/>
              </a:spcBef>
              <a:buNone/>
              <a:defRPr sz="3600" b="1" i="0" kern="1200">
                <a:solidFill>
                  <a:schemeClr val="tx1"/>
                </a:solidFill>
                <a:latin typeface="Reckless Neue" pitchFamily="2" charset="0"/>
                <a:ea typeface="Reckless Neue" pitchFamily="2" charset="0"/>
                <a:cs typeface="Reckless Neue" pitchFamily="2" charset="0"/>
              </a:defRPr>
            </a:lvl1pPr>
          </a:lstStyle>
          <a:p>
            <a:pPr algn="ctr"/>
            <a:r>
              <a:rPr lang="en-GB" sz="2400" b="0" dirty="0"/>
              <a:t>T</a:t>
            </a:r>
            <a:r>
              <a:rPr lang="en-FI" sz="2400" b="0" dirty="0"/>
              <a:t>ake IndieWeb building blocks gradually into use</a:t>
            </a:r>
          </a:p>
        </p:txBody>
      </p:sp>
    </p:spTree>
    <p:extLst>
      <p:ext uri="{BB962C8B-B14F-4D97-AF65-F5344CB8AC3E}">
        <p14:creationId xmlns:p14="http://schemas.microsoft.com/office/powerpoint/2010/main" val="19742167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3E174B-771E-7638-DF5D-FD07CE7C0FF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Minimal example</a:t>
            </a:r>
          </a:p>
          <a:p>
            <a:pPr marL="895335" lvl="1" indent="-285750">
              <a:buFont typeface="Arial" panose="020B0604020202020204" pitchFamily="34" charset="0"/>
              <a:buChar char="•"/>
            </a:pPr>
            <a:r>
              <a:rPr lang="en-GB" dirty="0">
                <a:hlinkClick r:id="rId3"/>
              </a:rPr>
              <a:t>j</a:t>
            </a:r>
            <a:r>
              <a:rPr lang="en-FI" dirty="0">
                <a:hlinkClick r:id="rId3"/>
              </a:rPr>
              <a:t>an.systems</a:t>
            </a:r>
            <a:endParaRPr lang="en-FI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FI" dirty="0"/>
              <a:t>Maximal example</a:t>
            </a:r>
          </a:p>
          <a:p>
            <a:pPr marL="895335" lvl="1" indent="-285750">
              <a:buFont typeface="Arial" panose="020B0604020202020204" pitchFamily="34" charset="0"/>
              <a:buChar char="•"/>
            </a:pPr>
            <a:r>
              <a:rPr lang="en-GB" dirty="0">
                <a:hlinkClick r:id="rId4"/>
              </a:rPr>
              <a:t>b</a:t>
            </a:r>
            <a:r>
              <a:rPr lang="en-FI" dirty="0">
                <a:hlinkClick r:id="rId4"/>
              </a:rPr>
              <a:t>acardi55.io</a:t>
            </a:r>
            <a:endParaRPr lang="en-FI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W</a:t>
            </a:r>
            <a:r>
              <a:rPr lang="en-FI" dirty="0"/>
              <a:t>ith some Webmentions</a:t>
            </a:r>
          </a:p>
          <a:p>
            <a:pPr marL="895335" lvl="1" indent="-285750">
              <a:buFont typeface="Arial" panose="020B0604020202020204" pitchFamily="34" charset="0"/>
              <a:buChar char="•"/>
            </a:pPr>
            <a:r>
              <a:rPr lang="en-GB" dirty="0">
                <a:hlinkClick r:id="rId5"/>
              </a:rPr>
              <a:t>tantek.com</a:t>
            </a:r>
            <a:endParaRPr lang="en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5C2CCB-E958-256F-2980-A3C7171167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 dirty="0">
              <a:solidFill>
                <a:schemeClr val="accent2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05FFA5-193C-F2BC-108D-8E2F27CCFB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F5E9E917-FD5F-8430-1A2F-BECC4B5E7D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I" dirty="0"/>
              <a:t>Demo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32AB9BB4-0335-9A7A-1E8B-10A27E15D25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6460386" y="1340768"/>
            <a:ext cx="4028102" cy="4028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6870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F22055F-F615-1EDB-6DDF-3A5656BEFC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19150" y="2636912"/>
            <a:ext cx="10173394" cy="3174926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FI" sz="2400" dirty="0">
                <a:solidFill>
                  <a:schemeClr val="bg2">
                    <a:lumMod val="75000"/>
                  </a:schemeClr>
                </a:solidFill>
              </a:rPr>
              <a:t>RSVP to events using Webmentions!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b="1" dirty="0"/>
              <a:t>h</a:t>
            </a:r>
            <a:r>
              <a:rPr lang="en-FI" sz="2400" b="1" dirty="0"/>
              <a:t>-card </a:t>
            </a:r>
            <a:r>
              <a:rPr lang="en-FI" sz="2400" dirty="0"/>
              <a:t>for automatic profile retrieval!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2">
                    <a:lumMod val="75000"/>
                  </a:schemeClr>
                </a:solidFill>
              </a:rPr>
              <a:t>P</a:t>
            </a:r>
            <a:r>
              <a:rPr lang="en-FI" sz="2400" dirty="0">
                <a:solidFill>
                  <a:schemeClr val="bg2">
                    <a:lumMod val="75000"/>
                  </a:schemeClr>
                </a:solidFill>
              </a:rPr>
              <a:t>oetry markup!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FI" sz="2400" dirty="0"/>
              <a:t>Publish on Own Site, Syndicate Elsewhere (POSSE)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FI" sz="24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375D2C-9A5E-08F7-2D01-F69BB3464A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 dirty="0">
              <a:solidFill>
                <a:schemeClr val="accent2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25C257-9A0A-C356-5E45-0A6A0028D4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C51DE1CD-2938-2E23-DF1D-FC0CA56E7B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I" dirty="0"/>
              <a:t>Wild stuff! </a:t>
            </a:r>
          </a:p>
        </p:txBody>
      </p:sp>
    </p:spTree>
    <p:extLst>
      <p:ext uri="{BB962C8B-B14F-4D97-AF65-F5344CB8AC3E}">
        <p14:creationId xmlns:p14="http://schemas.microsoft.com/office/powerpoint/2010/main" val="5672853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5C82B7-1101-5F61-AAA9-8694844059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 dirty="0">
              <a:solidFill>
                <a:schemeClr val="accent2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7C7770-6EEC-595A-5C2F-16204A2EF5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chemeClr val="accent2"/>
              </a:solidFill>
            </a:endParaRPr>
          </a:p>
        </p:txBody>
      </p:sp>
      <p:pic>
        <p:nvPicPr>
          <p:cNvPr id="7" name="Picture 2" descr="Heart Icon">
            <a:extLst>
              <a:ext uri="{FF2B5EF4-FFF2-40B4-BE49-F238E27FC236}">
                <a16:creationId xmlns:a16="http://schemas.microsoft.com/office/drawing/2014/main" id="{E92EB144-7549-95B2-9675-35DDC34A19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867" y="1687863"/>
            <a:ext cx="720080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Connected network icon">
            <a:extLst>
              <a:ext uri="{FF2B5EF4-FFF2-40B4-BE49-F238E27FC236}">
                <a16:creationId xmlns:a16="http://schemas.microsoft.com/office/drawing/2014/main" id="{74784162-DE7E-69C3-9093-AA78F82EC6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867" y="2982400"/>
            <a:ext cx="720080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Steering wheel icon">
            <a:extLst>
              <a:ext uri="{FF2B5EF4-FFF2-40B4-BE49-F238E27FC236}">
                <a16:creationId xmlns:a16="http://schemas.microsoft.com/office/drawing/2014/main" id="{3D7BD909-39F8-4DFD-A7EB-8ECB194289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867" y="4276937"/>
            <a:ext cx="720080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8088994-C362-C023-7DDE-160F4DFB866F}"/>
              </a:ext>
            </a:extLst>
          </p:cNvPr>
          <p:cNvSpPr txBox="1"/>
          <p:nvPr/>
        </p:nvSpPr>
        <p:spPr>
          <a:xfrm>
            <a:off x="5087888" y="1844824"/>
            <a:ext cx="26356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FI" sz="2000" dirty="0">
                <a:latin typeface="Roobert" pitchFamily="2" charset="77"/>
                <a:ea typeface="Heuristica" charset="0"/>
                <a:cs typeface="Heuristica" charset="0"/>
              </a:rPr>
              <a:t>Your content is yours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212BE74-0757-6B94-D14B-7E4F3F07E8CC}"/>
              </a:ext>
            </a:extLst>
          </p:cNvPr>
          <p:cNvSpPr txBox="1"/>
          <p:nvPr/>
        </p:nvSpPr>
        <p:spPr>
          <a:xfrm>
            <a:off x="5087888" y="3127244"/>
            <a:ext cx="31149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FI" sz="2000" dirty="0">
                <a:latin typeface="Roobert" pitchFamily="2" charset="77"/>
                <a:ea typeface="Heuristica" charset="0"/>
                <a:cs typeface="Heuristica" charset="0"/>
              </a:rPr>
              <a:t>You are better connected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BF5530E-9288-66B8-BEB2-A30F4BA1598A}"/>
              </a:ext>
            </a:extLst>
          </p:cNvPr>
          <p:cNvSpPr txBox="1"/>
          <p:nvPr/>
        </p:nvSpPr>
        <p:spPr>
          <a:xfrm>
            <a:off x="5087888" y="4403507"/>
            <a:ext cx="22204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FI" sz="2000" dirty="0">
                <a:latin typeface="Roobert" pitchFamily="2" charset="77"/>
                <a:ea typeface="Heuristica" charset="0"/>
                <a:cs typeface="Heuristica" charset="0"/>
              </a:rPr>
              <a:t>You are in control</a:t>
            </a:r>
          </a:p>
        </p:txBody>
      </p:sp>
    </p:spTree>
    <p:extLst>
      <p:ext uri="{BB962C8B-B14F-4D97-AF65-F5344CB8AC3E}">
        <p14:creationId xmlns:p14="http://schemas.microsoft.com/office/powerpoint/2010/main" val="2693016583"/>
      </p:ext>
    </p:extLst>
  </p:cSld>
  <p:clrMapOvr>
    <a:masterClrMapping/>
  </p:clrMapOvr>
</p:sld>
</file>

<file path=ppt/theme/theme1.xml><?xml version="1.0" encoding="utf-8"?>
<a:theme xmlns:a="http://schemas.openxmlformats.org/drawingml/2006/main" name="NitorDigital">
  <a:themeElements>
    <a:clrScheme name="Nitor New Colors">
      <a:dk1>
        <a:srgbClr val="26273A"/>
      </a:dk1>
      <a:lt1>
        <a:srgbClr val="FFFFFF"/>
      </a:lt1>
      <a:dk2>
        <a:srgbClr val="6056EB"/>
      </a:dk2>
      <a:lt2>
        <a:srgbClr val="FFD1C1"/>
      </a:lt2>
      <a:accent1>
        <a:srgbClr val="6DC4E2"/>
      </a:accent1>
      <a:accent2>
        <a:srgbClr val="ADA9A1"/>
      </a:accent2>
      <a:accent3>
        <a:srgbClr val="0381FF"/>
      </a:accent3>
      <a:accent4>
        <a:srgbClr val="FEC001"/>
      </a:accent4>
      <a:accent5>
        <a:srgbClr val="02A2B9"/>
      </a:accent5>
      <a:accent6>
        <a:srgbClr val="1BA345"/>
      </a:accent6>
      <a:hlink>
        <a:srgbClr val="6056EB"/>
      </a:hlink>
      <a:folHlink>
        <a:srgbClr val="6056EB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 sz="1400" dirty="0">
            <a:solidFill>
              <a:schemeClr val="tx1"/>
            </a:solidFill>
            <a:latin typeface="Roobert Light" pitchFamily="2" charset="77"/>
            <a:ea typeface="Heuristica" charset="0"/>
            <a:cs typeface="Heuristica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2225">
          <a:solidFill>
            <a:schemeClr val="tx2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ctr">
          <a:defRPr sz="2000" dirty="0">
            <a:latin typeface="Roobert" pitchFamily="2" charset="77"/>
            <a:ea typeface="Heuristica" charset="0"/>
            <a:cs typeface="Heuristica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Nitor Presentation Template 2021" id="{95950EBC-4A78-4642-AC81-33E3C5CB5CA8}" vid="{28E6467B-5C79-A84D-B1D3-B1900C053680}"/>
    </a:ext>
  </a:extLst>
</a:theme>
</file>

<file path=ppt/theme/theme2.xml><?xml version="1.0" encoding="utf-8"?>
<a:theme xmlns:a="http://schemas.openxmlformats.org/drawingml/2006/main" name="NitorDigitalDark">
  <a:themeElements>
    <a:clrScheme name="Nitor New Colors">
      <a:dk1>
        <a:srgbClr val="26273A"/>
      </a:dk1>
      <a:lt1>
        <a:srgbClr val="FFFFFF"/>
      </a:lt1>
      <a:dk2>
        <a:srgbClr val="6056EB"/>
      </a:dk2>
      <a:lt2>
        <a:srgbClr val="FFD1C1"/>
      </a:lt2>
      <a:accent1>
        <a:srgbClr val="6DC4E2"/>
      </a:accent1>
      <a:accent2>
        <a:srgbClr val="ADA9A1"/>
      </a:accent2>
      <a:accent3>
        <a:srgbClr val="0381FF"/>
      </a:accent3>
      <a:accent4>
        <a:srgbClr val="FEC001"/>
      </a:accent4>
      <a:accent5>
        <a:srgbClr val="02A2B9"/>
      </a:accent5>
      <a:accent6>
        <a:srgbClr val="1BA345"/>
      </a:accent6>
      <a:hlink>
        <a:srgbClr val="6056EB"/>
      </a:hlink>
      <a:folHlink>
        <a:srgbClr val="6056EB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 sz="1400" dirty="0" smtClean="0">
            <a:solidFill>
              <a:schemeClr val="tx1"/>
            </a:solidFill>
            <a:latin typeface="Roobert Light" pitchFamily="2" charset="77"/>
            <a:ea typeface="Heuristica" charset="0"/>
            <a:cs typeface="Heuristica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2225">
          <a:solidFill>
            <a:schemeClr val="tx2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ctr">
          <a:defRPr sz="2000" dirty="0">
            <a:latin typeface="Roobert" pitchFamily="2" charset="77"/>
            <a:ea typeface="Heuristica" charset="0"/>
            <a:cs typeface="Heuristica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Nitor Presentation Template 2021" id="{95950EBC-4A78-4642-AC81-33E3C5CB5CA8}" vid="{B953D3BD-2D9C-3F48-BE7D-D67FC86617C3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57988d4-ca22-46fe-aefd-0459081d7876">
      <Terms xmlns="http://schemas.microsoft.com/office/infopath/2007/PartnerControls"/>
    </lcf76f155ced4ddcb4097134ff3c332f>
    <TaxCatchAll xmlns="097c6d1b-400d-46e6-b180-239a725b5958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F504D4999697241BF5001DF601A84D7" ma:contentTypeVersion="11" ma:contentTypeDescription="Create a new document." ma:contentTypeScope="" ma:versionID="1fcd42480747658e0b3296fdbc416297">
  <xsd:schema xmlns:xsd="http://www.w3.org/2001/XMLSchema" xmlns:xs="http://www.w3.org/2001/XMLSchema" xmlns:p="http://schemas.microsoft.com/office/2006/metadata/properties" xmlns:ns2="d57988d4-ca22-46fe-aefd-0459081d7876" xmlns:ns3="097c6d1b-400d-46e6-b180-239a725b5958" targetNamespace="http://schemas.microsoft.com/office/2006/metadata/properties" ma:root="true" ma:fieldsID="0a921e815e12495108d04a483e3b163e" ns2:_="" ns3:_="">
    <xsd:import namespace="d57988d4-ca22-46fe-aefd-0459081d7876"/>
    <xsd:import namespace="097c6d1b-400d-46e6-b180-239a725b595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7988d4-ca22-46fe-aefd-0459081d787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GenerationTime" ma:index="1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43a95ea6-d59e-4f1c-841d-6dd7898b438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7c6d1b-400d-46e6-b180-239a725b5958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7" nillable="true" ma:displayName="Taxonomy Catch All Column" ma:hidden="true" ma:list="{90e5e1a0-d682-46d0-9778-fe2e63582156}" ma:internalName="TaxCatchAll" ma:showField="CatchAllData" ma:web="097c6d1b-400d-46e6-b180-239a725b595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F862EF5-8B53-4D85-87D3-528850484DA1}">
  <ds:schemaRefs>
    <ds:schemaRef ds:uri="http://www.w3.org/XML/1998/namespace"/>
    <ds:schemaRef ds:uri="http://purl.org/dc/dcmitype/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d57988d4-ca22-46fe-aefd-0459081d7876"/>
    <ds:schemaRef ds:uri="http://schemas.microsoft.com/office/infopath/2007/PartnerControls"/>
    <ds:schemaRef ds:uri="097c6d1b-400d-46e6-b180-239a725b5958"/>
    <ds:schemaRef ds:uri="http://schemas.microsoft.com/office/2006/metadata/propertie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26740D7F-116E-4E2E-B7D2-2604160677F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80ABBB1-4B3E-4947-B2F3-B0CCB68C300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57988d4-ca22-46fe-aefd-0459081d7876"/>
    <ds:schemaRef ds:uri="097c6d1b-400d-46e6-b180-239a725b595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23985</TotalTime>
  <Words>341</Words>
  <Application>Microsoft Macintosh PowerPoint</Application>
  <PresentationFormat>Widescreen</PresentationFormat>
  <Paragraphs>64</Paragraphs>
  <Slides>10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22" baseType="lpstr">
      <vt:lpstr>Heuristica</vt:lpstr>
      <vt:lpstr>System Font Regular</vt:lpstr>
      <vt:lpstr>Arial</vt:lpstr>
      <vt:lpstr>Calibri</vt:lpstr>
      <vt:lpstr>Lato</vt:lpstr>
      <vt:lpstr>Lucida Calligraphy</vt:lpstr>
      <vt:lpstr>Reckless Neue</vt:lpstr>
      <vt:lpstr>Roobert</vt:lpstr>
      <vt:lpstr>Roobert Light</vt:lpstr>
      <vt:lpstr>Roobert Medium</vt:lpstr>
      <vt:lpstr>NitorDigital</vt:lpstr>
      <vt:lpstr>NitorDigitalDark</vt:lpstr>
      <vt:lpstr>Take back control of your digital presence on the IndieWeb</vt:lpstr>
      <vt:lpstr>PowerPoint Presentation</vt:lpstr>
      <vt:lpstr>My view on social media silos</vt:lpstr>
      <vt:lpstr>Alternative?</vt:lpstr>
      <vt:lpstr>How?</vt:lpstr>
      <vt:lpstr>indiewebify.me</vt:lpstr>
      <vt:lpstr>Demo</vt:lpstr>
      <vt:lpstr>Wild stuff! 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Otto Manninen</dc:creator>
  <cp:keywords/>
  <dc:description/>
  <cp:lastModifiedBy>Jan Tuomi</cp:lastModifiedBy>
  <cp:revision>203</cp:revision>
  <cp:lastPrinted>2015-10-01T08:08:17Z</cp:lastPrinted>
  <dcterms:created xsi:type="dcterms:W3CDTF">2016-03-02T00:45:23Z</dcterms:created>
  <dcterms:modified xsi:type="dcterms:W3CDTF">2024-04-05T06:43:01Z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0x010100FF504D4999697241BF5001DF601A84D7</vt:lpwstr>
  </property>
</Properties>
</file>